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3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ink/ink2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6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7"/>
    <p:sldMasterId id="2147483676" r:id="rId8"/>
    <p:sldMasterId id="2147483695" r:id="rId9"/>
    <p:sldMasterId id="2147483752" r:id="rId10"/>
  </p:sldMasterIdLst>
  <p:notesMasterIdLst>
    <p:notesMasterId r:id="rId41"/>
  </p:notesMasterIdLst>
  <p:sldIdLst>
    <p:sldId id="675" r:id="rId11"/>
    <p:sldId id="793" r:id="rId12"/>
    <p:sldId id="2008" r:id="rId13"/>
    <p:sldId id="800" r:id="rId14"/>
    <p:sldId id="848" r:id="rId15"/>
    <p:sldId id="751" r:id="rId16"/>
    <p:sldId id="2010" r:id="rId17"/>
    <p:sldId id="2011" r:id="rId18"/>
    <p:sldId id="2009" r:id="rId19"/>
    <p:sldId id="2013" r:id="rId20"/>
    <p:sldId id="2012" r:id="rId21"/>
    <p:sldId id="830" r:id="rId22"/>
    <p:sldId id="1990" r:id="rId23"/>
    <p:sldId id="2014" r:id="rId24"/>
    <p:sldId id="2015" r:id="rId25"/>
    <p:sldId id="2016" r:id="rId26"/>
    <p:sldId id="2017" r:id="rId27"/>
    <p:sldId id="2018" r:id="rId28"/>
    <p:sldId id="2019" r:id="rId29"/>
    <p:sldId id="2020" r:id="rId30"/>
    <p:sldId id="2021" r:id="rId31"/>
    <p:sldId id="2022" r:id="rId32"/>
    <p:sldId id="2023" r:id="rId33"/>
    <p:sldId id="2024" r:id="rId34"/>
    <p:sldId id="2025" r:id="rId35"/>
    <p:sldId id="2026" r:id="rId36"/>
    <p:sldId id="2027" r:id="rId37"/>
    <p:sldId id="2028" r:id="rId38"/>
    <p:sldId id="1999" r:id="rId39"/>
    <p:sldId id="200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3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2.xml"/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3" Type="http://schemas.openxmlformats.org/officeDocument/2006/relationships/customXml" Target="../customXml/item3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tableStyles" Target="tableStyles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10" Type="http://schemas.openxmlformats.org/officeDocument/2006/relationships/slideMaster" Target="slideMasters/slideMaster4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3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16981B-DFAF-4096-86CB-F987A61B2CF5}" type="doc">
      <dgm:prSet loTypeId="urn:microsoft.com/office/officeart/2009/3/layout/StepU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010E28-3101-40BF-B510-A40578A4E57E}">
      <dgm:prSet phldrT="[Text]"/>
      <dgm:spPr/>
      <dgm:t>
        <a:bodyPr/>
        <a:lstStyle/>
        <a:p>
          <a:r>
            <a:rPr lang="en-US" dirty="0"/>
            <a:t>Fit an ML Model using Apache Spark </a:t>
          </a:r>
          <a:r>
            <a:rPr lang="en-US" dirty="0" err="1"/>
            <a:t>MLLib</a:t>
          </a:r>
          <a:endParaRPr lang="en-US" dirty="0"/>
        </a:p>
      </dgm:t>
    </dgm:pt>
    <dgm:pt modelId="{64AF5DC4-0A88-46F1-8FDD-0CDF085D5E50}" type="parTrans" cxnId="{BED54780-84DD-4921-ABB7-7F2A2C1EC5C4}">
      <dgm:prSet/>
      <dgm:spPr/>
      <dgm:t>
        <a:bodyPr/>
        <a:lstStyle/>
        <a:p>
          <a:endParaRPr lang="en-US"/>
        </a:p>
      </dgm:t>
    </dgm:pt>
    <dgm:pt modelId="{4BCA5859-449E-45B9-8951-6E4D195686DC}" type="sibTrans" cxnId="{BED54780-84DD-4921-ABB7-7F2A2C1EC5C4}">
      <dgm:prSet/>
      <dgm:spPr/>
      <dgm:t>
        <a:bodyPr/>
        <a:lstStyle/>
        <a:p>
          <a:endParaRPr lang="en-US"/>
        </a:p>
      </dgm:t>
    </dgm:pt>
    <dgm:pt modelId="{2F2F2AAB-7A25-4FAB-970B-0A0E6016B849}">
      <dgm:prSet phldrT="[Text]"/>
      <dgm:spPr/>
      <dgm:t>
        <a:bodyPr/>
        <a:lstStyle/>
        <a:p>
          <a:r>
            <a:rPr lang="en-US" dirty="0"/>
            <a:t>Export the Model into HDFS/Azure Blob Store</a:t>
          </a:r>
        </a:p>
      </dgm:t>
    </dgm:pt>
    <dgm:pt modelId="{ADE1BBCE-D23F-4A71-A98A-AF0F379D4BCF}" type="parTrans" cxnId="{25DCF9A9-B0C4-4212-A06B-A0350F1242B7}">
      <dgm:prSet/>
      <dgm:spPr/>
      <dgm:t>
        <a:bodyPr/>
        <a:lstStyle/>
        <a:p>
          <a:endParaRPr lang="en-US"/>
        </a:p>
      </dgm:t>
    </dgm:pt>
    <dgm:pt modelId="{B5F8E466-2240-4445-91B9-3C18F8CB9B00}" type="sibTrans" cxnId="{25DCF9A9-B0C4-4212-A06B-A0350F1242B7}">
      <dgm:prSet/>
      <dgm:spPr/>
      <dgm:t>
        <a:bodyPr/>
        <a:lstStyle/>
        <a:p>
          <a:endParaRPr lang="en-US"/>
        </a:p>
      </dgm:t>
    </dgm:pt>
    <dgm:pt modelId="{85E7DAE2-0F00-4825-9E00-EACD8ED9F9FA}">
      <dgm:prSet phldrT="[Text]"/>
      <dgm:spPr/>
      <dgm:t>
        <a:bodyPr/>
        <a:lstStyle/>
        <a:p>
          <a:r>
            <a:rPr lang="en-US" dirty="0"/>
            <a:t>Import the model into an external system</a:t>
          </a:r>
        </a:p>
      </dgm:t>
    </dgm:pt>
    <dgm:pt modelId="{EA4F441D-5E5D-463D-BE23-5F6C2105D3F1}" type="parTrans" cxnId="{0D9E0B3D-1CD7-4D66-AFF5-EF57110C0039}">
      <dgm:prSet/>
      <dgm:spPr/>
      <dgm:t>
        <a:bodyPr/>
        <a:lstStyle/>
        <a:p>
          <a:endParaRPr lang="en-US"/>
        </a:p>
      </dgm:t>
    </dgm:pt>
    <dgm:pt modelId="{BFA1D256-0786-4E34-8690-82119CC82709}" type="sibTrans" cxnId="{0D9E0B3D-1CD7-4D66-AFF5-EF57110C0039}">
      <dgm:prSet/>
      <dgm:spPr/>
      <dgm:t>
        <a:bodyPr/>
        <a:lstStyle/>
        <a:p>
          <a:endParaRPr lang="en-US"/>
        </a:p>
      </dgm:t>
    </dgm:pt>
    <dgm:pt modelId="{210B798F-4B76-4EB6-A03C-D08F39FD0701}" type="pres">
      <dgm:prSet presAssocID="{C116981B-DFAF-4096-86CB-F987A61B2CF5}" presName="rootnode" presStyleCnt="0">
        <dgm:presLayoutVars>
          <dgm:chMax/>
          <dgm:chPref/>
          <dgm:dir/>
          <dgm:animLvl val="lvl"/>
        </dgm:presLayoutVars>
      </dgm:prSet>
      <dgm:spPr/>
    </dgm:pt>
    <dgm:pt modelId="{994DBF3E-4EC4-43A5-A077-9520A2BB5BFA}" type="pres">
      <dgm:prSet presAssocID="{2D010E28-3101-40BF-B510-A40578A4E57E}" presName="composite" presStyleCnt="0"/>
      <dgm:spPr/>
    </dgm:pt>
    <dgm:pt modelId="{9F6488C3-C861-4620-8D23-8A89266FAB09}" type="pres">
      <dgm:prSet presAssocID="{2D010E28-3101-40BF-B510-A40578A4E57E}" presName="LShape" presStyleLbl="alignNode1" presStyleIdx="0" presStyleCnt="5"/>
      <dgm:spPr/>
    </dgm:pt>
    <dgm:pt modelId="{884CDCC3-5ED8-4550-A57E-EC69C32A9AA0}" type="pres">
      <dgm:prSet presAssocID="{2D010E28-3101-40BF-B510-A40578A4E57E}" presName="Parent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3EB96D79-79B2-4621-A4B9-E00920A234A1}" type="pres">
      <dgm:prSet presAssocID="{2D010E28-3101-40BF-B510-A40578A4E57E}" presName="Triangle" presStyleLbl="alignNode1" presStyleIdx="1" presStyleCnt="5"/>
      <dgm:spPr/>
    </dgm:pt>
    <dgm:pt modelId="{0F1D0B1E-AA60-4821-8169-DBB8CB8B43B4}" type="pres">
      <dgm:prSet presAssocID="{4BCA5859-449E-45B9-8951-6E4D195686DC}" presName="sibTrans" presStyleCnt="0"/>
      <dgm:spPr/>
    </dgm:pt>
    <dgm:pt modelId="{45256DA2-2B9F-4935-BB1B-B72B506669F3}" type="pres">
      <dgm:prSet presAssocID="{4BCA5859-449E-45B9-8951-6E4D195686DC}" presName="space" presStyleCnt="0"/>
      <dgm:spPr/>
    </dgm:pt>
    <dgm:pt modelId="{7ABEB6F0-1AFE-4E8D-8169-C759CC705AEB}" type="pres">
      <dgm:prSet presAssocID="{2F2F2AAB-7A25-4FAB-970B-0A0E6016B849}" presName="composite" presStyleCnt="0"/>
      <dgm:spPr/>
    </dgm:pt>
    <dgm:pt modelId="{1D31A1F3-FE9E-47B8-B42D-086C30D17A3F}" type="pres">
      <dgm:prSet presAssocID="{2F2F2AAB-7A25-4FAB-970B-0A0E6016B849}" presName="LShape" presStyleLbl="alignNode1" presStyleIdx="2" presStyleCnt="5"/>
      <dgm:spPr/>
    </dgm:pt>
    <dgm:pt modelId="{D813E69A-776D-4DF4-B73D-FF360F2B40F0}" type="pres">
      <dgm:prSet presAssocID="{2F2F2AAB-7A25-4FAB-970B-0A0E6016B849}" presName="Parent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8A155065-AC23-48CB-B0A5-7AD29A4B6465}" type="pres">
      <dgm:prSet presAssocID="{2F2F2AAB-7A25-4FAB-970B-0A0E6016B849}" presName="Triangle" presStyleLbl="alignNode1" presStyleIdx="3" presStyleCnt="5"/>
      <dgm:spPr/>
    </dgm:pt>
    <dgm:pt modelId="{A0F7B6D3-AE15-46FE-B443-DD8EF1F14318}" type="pres">
      <dgm:prSet presAssocID="{B5F8E466-2240-4445-91B9-3C18F8CB9B00}" presName="sibTrans" presStyleCnt="0"/>
      <dgm:spPr/>
    </dgm:pt>
    <dgm:pt modelId="{4D9C5812-A864-48FE-9097-494008357E8E}" type="pres">
      <dgm:prSet presAssocID="{B5F8E466-2240-4445-91B9-3C18F8CB9B00}" presName="space" presStyleCnt="0"/>
      <dgm:spPr/>
    </dgm:pt>
    <dgm:pt modelId="{0A5A9B89-BB4F-4413-AD4A-309B2828AB06}" type="pres">
      <dgm:prSet presAssocID="{85E7DAE2-0F00-4825-9E00-EACD8ED9F9FA}" presName="composite" presStyleCnt="0"/>
      <dgm:spPr/>
    </dgm:pt>
    <dgm:pt modelId="{79394891-8EC5-45BC-966C-2C6B31BC0494}" type="pres">
      <dgm:prSet presAssocID="{85E7DAE2-0F00-4825-9E00-EACD8ED9F9FA}" presName="LShape" presStyleLbl="alignNode1" presStyleIdx="4" presStyleCnt="5"/>
      <dgm:spPr/>
    </dgm:pt>
    <dgm:pt modelId="{6559EE5A-4981-4437-9F0A-AB745364E797}" type="pres">
      <dgm:prSet presAssocID="{85E7DAE2-0F00-4825-9E00-EACD8ED9F9FA}" presName="Parent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1580405-02B6-4A02-B454-1CB714A58538}" type="presOf" srcId="{85E7DAE2-0F00-4825-9E00-EACD8ED9F9FA}" destId="{6559EE5A-4981-4437-9F0A-AB745364E797}" srcOrd="0" destOrd="0" presId="urn:microsoft.com/office/officeart/2009/3/layout/StepUpProcess"/>
    <dgm:cxn modelId="{0D9E0B3D-1CD7-4D66-AFF5-EF57110C0039}" srcId="{C116981B-DFAF-4096-86CB-F987A61B2CF5}" destId="{85E7DAE2-0F00-4825-9E00-EACD8ED9F9FA}" srcOrd="2" destOrd="0" parTransId="{EA4F441D-5E5D-463D-BE23-5F6C2105D3F1}" sibTransId="{BFA1D256-0786-4E34-8690-82119CC82709}"/>
    <dgm:cxn modelId="{9DD3C86C-1EE9-4454-B301-8997C029A6AB}" type="presOf" srcId="{C116981B-DFAF-4096-86CB-F987A61B2CF5}" destId="{210B798F-4B76-4EB6-A03C-D08F39FD0701}" srcOrd="0" destOrd="0" presId="urn:microsoft.com/office/officeart/2009/3/layout/StepUpProcess"/>
    <dgm:cxn modelId="{BED54780-84DD-4921-ABB7-7F2A2C1EC5C4}" srcId="{C116981B-DFAF-4096-86CB-F987A61B2CF5}" destId="{2D010E28-3101-40BF-B510-A40578A4E57E}" srcOrd="0" destOrd="0" parTransId="{64AF5DC4-0A88-46F1-8FDD-0CDF085D5E50}" sibTransId="{4BCA5859-449E-45B9-8951-6E4D195686DC}"/>
    <dgm:cxn modelId="{25DCF9A9-B0C4-4212-A06B-A0350F1242B7}" srcId="{C116981B-DFAF-4096-86CB-F987A61B2CF5}" destId="{2F2F2AAB-7A25-4FAB-970B-0A0E6016B849}" srcOrd="1" destOrd="0" parTransId="{ADE1BBCE-D23F-4A71-A98A-AF0F379D4BCF}" sibTransId="{B5F8E466-2240-4445-91B9-3C18F8CB9B00}"/>
    <dgm:cxn modelId="{6C8C9EB2-A4E0-4C19-8B50-573FD4F3ABA3}" type="presOf" srcId="{2D010E28-3101-40BF-B510-A40578A4E57E}" destId="{884CDCC3-5ED8-4550-A57E-EC69C32A9AA0}" srcOrd="0" destOrd="0" presId="urn:microsoft.com/office/officeart/2009/3/layout/StepUpProcess"/>
    <dgm:cxn modelId="{BF235DB7-0001-4008-86D3-5D66E46F6324}" type="presOf" srcId="{2F2F2AAB-7A25-4FAB-970B-0A0E6016B849}" destId="{D813E69A-776D-4DF4-B73D-FF360F2B40F0}" srcOrd="0" destOrd="0" presId="urn:microsoft.com/office/officeart/2009/3/layout/StepUpProcess"/>
    <dgm:cxn modelId="{10B8B599-4BC0-4180-885B-9ADED8FFD444}" type="presParOf" srcId="{210B798F-4B76-4EB6-A03C-D08F39FD0701}" destId="{994DBF3E-4EC4-43A5-A077-9520A2BB5BFA}" srcOrd="0" destOrd="0" presId="urn:microsoft.com/office/officeart/2009/3/layout/StepUpProcess"/>
    <dgm:cxn modelId="{6EFF738E-4B1D-41D3-B33F-FBDA902CFF56}" type="presParOf" srcId="{994DBF3E-4EC4-43A5-A077-9520A2BB5BFA}" destId="{9F6488C3-C861-4620-8D23-8A89266FAB09}" srcOrd="0" destOrd="0" presId="urn:microsoft.com/office/officeart/2009/3/layout/StepUpProcess"/>
    <dgm:cxn modelId="{406E2C4C-C791-4ED6-8D0C-385CF6894F98}" type="presParOf" srcId="{994DBF3E-4EC4-43A5-A077-9520A2BB5BFA}" destId="{884CDCC3-5ED8-4550-A57E-EC69C32A9AA0}" srcOrd="1" destOrd="0" presId="urn:microsoft.com/office/officeart/2009/3/layout/StepUpProcess"/>
    <dgm:cxn modelId="{8318FDFB-F026-4F85-9A81-DD2CB920075F}" type="presParOf" srcId="{994DBF3E-4EC4-43A5-A077-9520A2BB5BFA}" destId="{3EB96D79-79B2-4621-A4B9-E00920A234A1}" srcOrd="2" destOrd="0" presId="urn:microsoft.com/office/officeart/2009/3/layout/StepUpProcess"/>
    <dgm:cxn modelId="{5D418023-4B4B-4AEA-97F7-BBB685B5FA22}" type="presParOf" srcId="{210B798F-4B76-4EB6-A03C-D08F39FD0701}" destId="{0F1D0B1E-AA60-4821-8169-DBB8CB8B43B4}" srcOrd="1" destOrd="0" presId="urn:microsoft.com/office/officeart/2009/3/layout/StepUpProcess"/>
    <dgm:cxn modelId="{48E486FC-248F-4F48-A3AA-6ADE8A118DBD}" type="presParOf" srcId="{0F1D0B1E-AA60-4821-8169-DBB8CB8B43B4}" destId="{45256DA2-2B9F-4935-BB1B-B72B506669F3}" srcOrd="0" destOrd="0" presId="urn:microsoft.com/office/officeart/2009/3/layout/StepUpProcess"/>
    <dgm:cxn modelId="{00FAD719-C488-4F20-BA62-7D37A66E838E}" type="presParOf" srcId="{210B798F-4B76-4EB6-A03C-D08F39FD0701}" destId="{7ABEB6F0-1AFE-4E8D-8169-C759CC705AEB}" srcOrd="2" destOrd="0" presId="urn:microsoft.com/office/officeart/2009/3/layout/StepUpProcess"/>
    <dgm:cxn modelId="{B268DB4A-4F00-419F-97DE-52E1E008609D}" type="presParOf" srcId="{7ABEB6F0-1AFE-4E8D-8169-C759CC705AEB}" destId="{1D31A1F3-FE9E-47B8-B42D-086C30D17A3F}" srcOrd="0" destOrd="0" presId="urn:microsoft.com/office/officeart/2009/3/layout/StepUpProcess"/>
    <dgm:cxn modelId="{8F81C99C-E64D-40C5-9ED0-AADBD068E5EE}" type="presParOf" srcId="{7ABEB6F0-1AFE-4E8D-8169-C759CC705AEB}" destId="{D813E69A-776D-4DF4-B73D-FF360F2B40F0}" srcOrd="1" destOrd="0" presId="urn:microsoft.com/office/officeart/2009/3/layout/StepUpProcess"/>
    <dgm:cxn modelId="{990B01A4-D4D7-49D3-B754-4A1E7EEB5162}" type="presParOf" srcId="{7ABEB6F0-1AFE-4E8D-8169-C759CC705AEB}" destId="{8A155065-AC23-48CB-B0A5-7AD29A4B6465}" srcOrd="2" destOrd="0" presId="urn:microsoft.com/office/officeart/2009/3/layout/StepUpProcess"/>
    <dgm:cxn modelId="{33479698-7373-423E-A112-31531B53F937}" type="presParOf" srcId="{210B798F-4B76-4EB6-A03C-D08F39FD0701}" destId="{A0F7B6D3-AE15-46FE-B443-DD8EF1F14318}" srcOrd="3" destOrd="0" presId="urn:microsoft.com/office/officeart/2009/3/layout/StepUpProcess"/>
    <dgm:cxn modelId="{7EF61F9D-82E1-4F22-A032-A753058E6A1A}" type="presParOf" srcId="{A0F7B6D3-AE15-46FE-B443-DD8EF1F14318}" destId="{4D9C5812-A864-48FE-9097-494008357E8E}" srcOrd="0" destOrd="0" presId="urn:microsoft.com/office/officeart/2009/3/layout/StepUpProcess"/>
    <dgm:cxn modelId="{1B39DCFF-0EC0-47A4-90CA-12260DAA84BA}" type="presParOf" srcId="{210B798F-4B76-4EB6-A03C-D08F39FD0701}" destId="{0A5A9B89-BB4F-4413-AD4A-309B2828AB06}" srcOrd="4" destOrd="0" presId="urn:microsoft.com/office/officeart/2009/3/layout/StepUpProcess"/>
    <dgm:cxn modelId="{44F25877-CB81-4A5B-B19F-8E8A00A7604C}" type="presParOf" srcId="{0A5A9B89-BB4F-4413-AD4A-309B2828AB06}" destId="{79394891-8EC5-45BC-966C-2C6B31BC0494}" srcOrd="0" destOrd="0" presId="urn:microsoft.com/office/officeart/2009/3/layout/StepUpProcess"/>
    <dgm:cxn modelId="{F9A67D32-C604-4C70-AF6D-60299314AFE0}" type="presParOf" srcId="{0A5A9B89-BB4F-4413-AD4A-309B2828AB06}" destId="{6559EE5A-4981-4437-9F0A-AB745364E797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5EFF1-2816-463F-ABC5-B534C2AB31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A6A5E1-7DBB-4229-B076-7339F8CBCF13}">
      <dgm:prSet phldrT="[Text]"/>
      <dgm:spPr/>
      <dgm:t>
        <a:bodyPr/>
        <a:lstStyle/>
        <a:p>
          <a:r>
            <a:rPr lang="en-US" dirty="0" err="1"/>
            <a:t>MLeap</a:t>
          </a:r>
          <a:endParaRPr lang="en-US" dirty="0"/>
        </a:p>
      </dgm:t>
    </dgm:pt>
    <dgm:pt modelId="{341283BA-FEA3-4115-973D-EAA8C6BC671F}" type="parTrans" cxnId="{86E3D9C0-4842-4AEA-A167-DD5AD89E7068}">
      <dgm:prSet/>
      <dgm:spPr/>
      <dgm:t>
        <a:bodyPr/>
        <a:lstStyle/>
        <a:p>
          <a:endParaRPr lang="en-US"/>
        </a:p>
      </dgm:t>
    </dgm:pt>
    <dgm:pt modelId="{67B9F541-D100-448A-989E-5039D3141E50}" type="sibTrans" cxnId="{86E3D9C0-4842-4AEA-A167-DD5AD89E7068}">
      <dgm:prSet/>
      <dgm:spPr/>
      <dgm:t>
        <a:bodyPr/>
        <a:lstStyle/>
        <a:p>
          <a:endParaRPr lang="en-US"/>
        </a:p>
      </dgm:t>
    </dgm:pt>
    <dgm:pt modelId="{BF7C556C-B3E2-4AA9-A7D1-28553CCC58E7}">
      <dgm:prSet phldrT="[Text]"/>
      <dgm:spPr/>
      <dgm:t>
        <a:bodyPr/>
        <a:lstStyle/>
        <a:p>
          <a:r>
            <a:rPr lang="en-US" dirty="0"/>
            <a:t>Open sourced, Easily reuse models with serialization and executing without Spark Dependency.</a:t>
          </a:r>
        </a:p>
      </dgm:t>
    </dgm:pt>
    <dgm:pt modelId="{57980E2F-CDBF-43AA-9EDE-4DBCFEBC861D}" type="parTrans" cxnId="{34E29222-03B8-4D79-93DC-D1328933C9CF}">
      <dgm:prSet/>
      <dgm:spPr/>
      <dgm:t>
        <a:bodyPr/>
        <a:lstStyle/>
        <a:p>
          <a:endParaRPr lang="en-US"/>
        </a:p>
      </dgm:t>
    </dgm:pt>
    <dgm:pt modelId="{34E670D3-1531-493A-9846-7034388B57C3}" type="sibTrans" cxnId="{34E29222-03B8-4D79-93DC-D1328933C9CF}">
      <dgm:prSet/>
      <dgm:spPr/>
      <dgm:t>
        <a:bodyPr/>
        <a:lstStyle/>
        <a:p>
          <a:endParaRPr lang="en-US"/>
        </a:p>
      </dgm:t>
    </dgm:pt>
    <dgm:pt modelId="{D985C6D9-B3FE-437B-9267-FC0CB82CE930}">
      <dgm:prSet phldrT="[Text]"/>
      <dgm:spPr/>
      <dgm:t>
        <a:bodyPr/>
        <a:lstStyle/>
        <a:p>
          <a:r>
            <a:rPr lang="en-US" dirty="0"/>
            <a:t>Databricks ML Model Export</a:t>
          </a:r>
        </a:p>
      </dgm:t>
    </dgm:pt>
    <dgm:pt modelId="{04739EE2-800D-4BA7-9793-784D47495845}" type="parTrans" cxnId="{3B7ABBCD-8F29-4F5B-8789-67896450B45F}">
      <dgm:prSet/>
      <dgm:spPr/>
      <dgm:t>
        <a:bodyPr/>
        <a:lstStyle/>
        <a:p>
          <a:endParaRPr lang="en-US"/>
        </a:p>
      </dgm:t>
    </dgm:pt>
    <dgm:pt modelId="{64201123-7C93-4AA0-96E7-4D7BC7CFDA28}" type="sibTrans" cxnId="{3B7ABBCD-8F29-4F5B-8789-67896450B45F}">
      <dgm:prSet/>
      <dgm:spPr/>
      <dgm:t>
        <a:bodyPr/>
        <a:lstStyle/>
        <a:p>
          <a:endParaRPr lang="en-US"/>
        </a:p>
      </dgm:t>
    </dgm:pt>
    <dgm:pt modelId="{4077586F-7B9A-4F06-899F-8BD11D59818F}">
      <dgm:prSet phldrT="[Text]"/>
      <dgm:spPr/>
      <dgm:t>
        <a:bodyPr/>
        <a:lstStyle/>
        <a:p>
          <a:r>
            <a:rPr lang="en-US" dirty="0"/>
            <a:t>Consistency with </a:t>
          </a:r>
          <a:r>
            <a:rPr lang="en-US" dirty="0" err="1"/>
            <a:t>Mllib</a:t>
          </a:r>
          <a:r>
            <a:rPr lang="en-US" dirty="0"/>
            <a:t> </a:t>
          </a:r>
        </a:p>
      </dgm:t>
    </dgm:pt>
    <dgm:pt modelId="{E80B6C7D-BFCF-4F28-8049-46C98D98D8D5}" type="parTrans" cxnId="{9372608A-4C5C-460D-A3E2-1DEB1EEA10E4}">
      <dgm:prSet/>
      <dgm:spPr/>
      <dgm:t>
        <a:bodyPr/>
        <a:lstStyle/>
        <a:p>
          <a:endParaRPr lang="en-US"/>
        </a:p>
      </dgm:t>
    </dgm:pt>
    <dgm:pt modelId="{2BAA4435-5E73-453B-9785-2085BC708104}" type="sibTrans" cxnId="{9372608A-4C5C-460D-A3E2-1DEB1EEA10E4}">
      <dgm:prSet/>
      <dgm:spPr/>
      <dgm:t>
        <a:bodyPr/>
        <a:lstStyle/>
        <a:p>
          <a:endParaRPr lang="en-US"/>
        </a:p>
      </dgm:t>
    </dgm:pt>
    <dgm:pt modelId="{CB1583A9-BD43-481E-A3C8-B3AF7E59FCA7}">
      <dgm:prSet phldrT="[Text]"/>
      <dgm:spPr/>
      <dgm:t>
        <a:bodyPr/>
        <a:lstStyle/>
        <a:p>
          <a:r>
            <a:rPr lang="en-US" b="0" i="0" u="none" dirty="0"/>
            <a:t>It supports serializing Apache Spark, </a:t>
          </a:r>
          <a:r>
            <a:rPr lang="en-US" b="0" i="0" u="none" dirty="0" err="1"/>
            <a:t>scikit</a:t>
          </a:r>
          <a:r>
            <a:rPr lang="en-US" b="0" i="0" u="none" dirty="0"/>
            <a:t>-learn, and TensorFlow pipelines into a bundle, so you can load and deploy your trained models to make predictions with new data.</a:t>
          </a:r>
          <a:endParaRPr lang="en-US" dirty="0"/>
        </a:p>
      </dgm:t>
    </dgm:pt>
    <dgm:pt modelId="{1DED2859-14F9-4605-8718-1EE67CAA8395}" type="parTrans" cxnId="{92B27EC3-0D2C-445F-AF7F-FEA7201894B9}">
      <dgm:prSet/>
      <dgm:spPr/>
      <dgm:t>
        <a:bodyPr/>
        <a:lstStyle/>
        <a:p>
          <a:endParaRPr lang="en-US"/>
        </a:p>
      </dgm:t>
    </dgm:pt>
    <dgm:pt modelId="{B5CFE120-226E-42D4-9488-DA1608A24076}" type="sibTrans" cxnId="{92B27EC3-0D2C-445F-AF7F-FEA7201894B9}">
      <dgm:prSet/>
      <dgm:spPr/>
      <dgm:t>
        <a:bodyPr/>
        <a:lstStyle/>
        <a:p>
          <a:endParaRPr lang="en-US"/>
        </a:p>
      </dgm:t>
    </dgm:pt>
    <dgm:pt modelId="{98759988-52F1-440B-B348-198AABF79328}">
      <dgm:prSet phldrT="[Text]"/>
      <dgm:spPr/>
      <dgm:t>
        <a:bodyPr/>
        <a:lstStyle/>
        <a:p>
          <a:r>
            <a:rPr lang="en-US" dirty="0"/>
            <a:t>Both Spark Dependency and Non-Spark Dependency </a:t>
          </a:r>
        </a:p>
      </dgm:t>
    </dgm:pt>
    <dgm:pt modelId="{90C12343-F6A2-4D8E-894D-FBA184961467}" type="parTrans" cxnId="{8638F1C5-BD0D-4B57-9A49-B26F051DE7BE}">
      <dgm:prSet/>
      <dgm:spPr/>
    </dgm:pt>
    <dgm:pt modelId="{BE7F2C70-D8D5-4622-B934-EF53DC01DACE}" type="sibTrans" cxnId="{8638F1C5-BD0D-4B57-9A49-B26F051DE7BE}">
      <dgm:prSet/>
      <dgm:spPr/>
    </dgm:pt>
    <dgm:pt modelId="{A6C6495F-E50B-4412-AACA-33653C5D3009}" type="pres">
      <dgm:prSet presAssocID="{86E5EFF1-2816-463F-ABC5-B534C2AB314F}" presName="linear" presStyleCnt="0">
        <dgm:presLayoutVars>
          <dgm:animLvl val="lvl"/>
          <dgm:resizeHandles val="exact"/>
        </dgm:presLayoutVars>
      </dgm:prSet>
      <dgm:spPr/>
    </dgm:pt>
    <dgm:pt modelId="{A29AA7ED-4523-4A5E-93A2-F0987E2263D1}" type="pres">
      <dgm:prSet presAssocID="{45A6A5E1-7DBB-4229-B076-7339F8CBCF1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E3F6D3B-D8D7-4776-966D-2FF30DA4945A}" type="pres">
      <dgm:prSet presAssocID="{45A6A5E1-7DBB-4229-B076-7339F8CBCF13}" presName="childText" presStyleLbl="revTx" presStyleIdx="0" presStyleCnt="2">
        <dgm:presLayoutVars>
          <dgm:bulletEnabled val="1"/>
        </dgm:presLayoutVars>
      </dgm:prSet>
      <dgm:spPr/>
    </dgm:pt>
    <dgm:pt modelId="{2889BF26-BA91-4710-B2C6-B5202AF6496F}" type="pres">
      <dgm:prSet presAssocID="{D985C6D9-B3FE-437B-9267-FC0CB82CE93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7969FA1-8221-4D83-A226-EB281F54CE3E}" type="pres">
      <dgm:prSet presAssocID="{D985C6D9-B3FE-437B-9267-FC0CB82CE930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4E29222-03B8-4D79-93DC-D1328933C9CF}" srcId="{45A6A5E1-7DBB-4229-B076-7339F8CBCF13}" destId="{BF7C556C-B3E2-4AA9-A7D1-28553CCC58E7}" srcOrd="0" destOrd="0" parTransId="{57980E2F-CDBF-43AA-9EDE-4DBCFEBC861D}" sibTransId="{34E670D3-1531-493A-9846-7034388B57C3}"/>
    <dgm:cxn modelId="{46A6A72A-492F-451B-AE90-80259CA8B29A}" type="presOf" srcId="{CB1583A9-BD43-481E-A3C8-B3AF7E59FCA7}" destId="{8E3F6D3B-D8D7-4776-966D-2FF30DA4945A}" srcOrd="0" destOrd="1" presId="urn:microsoft.com/office/officeart/2005/8/layout/vList2"/>
    <dgm:cxn modelId="{6D596B2D-83C5-4014-99F3-8830B83ED749}" type="presOf" srcId="{45A6A5E1-7DBB-4229-B076-7339F8CBCF13}" destId="{A29AA7ED-4523-4A5E-93A2-F0987E2263D1}" srcOrd="0" destOrd="0" presId="urn:microsoft.com/office/officeart/2005/8/layout/vList2"/>
    <dgm:cxn modelId="{86128635-6A05-45D0-909E-1EBFB4472D4A}" type="presOf" srcId="{98759988-52F1-440B-B348-198AABF79328}" destId="{27969FA1-8221-4D83-A226-EB281F54CE3E}" srcOrd="0" destOrd="1" presId="urn:microsoft.com/office/officeart/2005/8/layout/vList2"/>
    <dgm:cxn modelId="{2395BA44-B281-402D-B919-CCA384CB178D}" type="presOf" srcId="{D985C6D9-B3FE-437B-9267-FC0CB82CE930}" destId="{2889BF26-BA91-4710-B2C6-B5202AF6496F}" srcOrd="0" destOrd="0" presId="urn:microsoft.com/office/officeart/2005/8/layout/vList2"/>
    <dgm:cxn modelId="{02D75882-C029-4FB9-A8C3-3BB032AF7F67}" type="presOf" srcId="{BF7C556C-B3E2-4AA9-A7D1-28553CCC58E7}" destId="{8E3F6D3B-D8D7-4776-966D-2FF30DA4945A}" srcOrd="0" destOrd="0" presId="urn:microsoft.com/office/officeart/2005/8/layout/vList2"/>
    <dgm:cxn modelId="{9372608A-4C5C-460D-A3E2-1DEB1EEA10E4}" srcId="{D985C6D9-B3FE-437B-9267-FC0CB82CE930}" destId="{4077586F-7B9A-4F06-899F-8BD11D59818F}" srcOrd="0" destOrd="0" parTransId="{E80B6C7D-BFCF-4F28-8049-46C98D98D8D5}" sibTransId="{2BAA4435-5E73-453B-9785-2085BC708104}"/>
    <dgm:cxn modelId="{86E3D9C0-4842-4AEA-A167-DD5AD89E7068}" srcId="{86E5EFF1-2816-463F-ABC5-B534C2AB314F}" destId="{45A6A5E1-7DBB-4229-B076-7339F8CBCF13}" srcOrd="0" destOrd="0" parTransId="{341283BA-FEA3-4115-973D-EAA8C6BC671F}" sibTransId="{67B9F541-D100-448A-989E-5039D3141E50}"/>
    <dgm:cxn modelId="{96065DC3-6F44-416B-831A-9B1A6020D680}" type="presOf" srcId="{4077586F-7B9A-4F06-899F-8BD11D59818F}" destId="{27969FA1-8221-4D83-A226-EB281F54CE3E}" srcOrd="0" destOrd="0" presId="urn:microsoft.com/office/officeart/2005/8/layout/vList2"/>
    <dgm:cxn modelId="{92B27EC3-0D2C-445F-AF7F-FEA7201894B9}" srcId="{45A6A5E1-7DBB-4229-B076-7339F8CBCF13}" destId="{CB1583A9-BD43-481E-A3C8-B3AF7E59FCA7}" srcOrd="1" destOrd="0" parTransId="{1DED2859-14F9-4605-8718-1EE67CAA8395}" sibTransId="{B5CFE120-226E-42D4-9488-DA1608A24076}"/>
    <dgm:cxn modelId="{8638F1C5-BD0D-4B57-9A49-B26F051DE7BE}" srcId="{D985C6D9-B3FE-437B-9267-FC0CB82CE930}" destId="{98759988-52F1-440B-B348-198AABF79328}" srcOrd="1" destOrd="0" parTransId="{90C12343-F6A2-4D8E-894D-FBA184961467}" sibTransId="{BE7F2C70-D8D5-4622-B934-EF53DC01DACE}"/>
    <dgm:cxn modelId="{3B7ABBCD-8F29-4F5B-8789-67896450B45F}" srcId="{86E5EFF1-2816-463F-ABC5-B534C2AB314F}" destId="{D985C6D9-B3FE-437B-9267-FC0CB82CE930}" srcOrd="1" destOrd="0" parTransId="{04739EE2-800D-4BA7-9793-784D47495845}" sibTransId="{64201123-7C93-4AA0-96E7-4D7BC7CFDA28}"/>
    <dgm:cxn modelId="{B54672DA-70B4-4BA4-A783-6F788E83BDD9}" type="presOf" srcId="{86E5EFF1-2816-463F-ABC5-B534C2AB314F}" destId="{A6C6495F-E50B-4412-AACA-33653C5D3009}" srcOrd="0" destOrd="0" presId="urn:microsoft.com/office/officeart/2005/8/layout/vList2"/>
    <dgm:cxn modelId="{65C46A59-841B-4DA8-AF92-0E4643AB0F5B}" type="presParOf" srcId="{A6C6495F-E50B-4412-AACA-33653C5D3009}" destId="{A29AA7ED-4523-4A5E-93A2-F0987E2263D1}" srcOrd="0" destOrd="0" presId="urn:microsoft.com/office/officeart/2005/8/layout/vList2"/>
    <dgm:cxn modelId="{3C66AAC4-5481-466E-94D8-7098FFE3D385}" type="presParOf" srcId="{A6C6495F-E50B-4412-AACA-33653C5D3009}" destId="{8E3F6D3B-D8D7-4776-966D-2FF30DA4945A}" srcOrd="1" destOrd="0" presId="urn:microsoft.com/office/officeart/2005/8/layout/vList2"/>
    <dgm:cxn modelId="{F368BB94-FA98-4679-A0F0-FD9F7AE0E2EC}" type="presParOf" srcId="{A6C6495F-E50B-4412-AACA-33653C5D3009}" destId="{2889BF26-BA91-4710-B2C6-B5202AF6496F}" srcOrd="2" destOrd="0" presId="urn:microsoft.com/office/officeart/2005/8/layout/vList2"/>
    <dgm:cxn modelId="{EB26110D-F2E0-4D0D-A21F-27E89A58E06E}" type="presParOf" srcId="{A6C6495F-E50B-4412-AACA-33653C5D3009}" destId="{27969FA1-8221-4D83-A226-EB281F54CE3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6488C3-C861-4620-8D23-8A89266FAB09}">
      <dsp:nvSpPr>
        <dsp:cNvPr id="0" name=""/>
        <dsp:cNvSpPr/>
      </dsp:nvSpPr>
      <dsp:spPr>
        <a:xfrm rot="5400000">
          <a:off x="507673" y="1770520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DCC3-5ED8-4550-A57E-EC69C32A9AA0}">
      <dsp:nvSpPr>
        <dsp:cNvPr id="0" name=""/>
        <dsp:cNvSpPr/>
      </dsp:nvSpPr>
      <dsp:spPr>
        <a:xfrm>
          <a:off x="254058" y="2525889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Fit an ML Model using Apache Spark </a:t>
          </a:r>
          <a:r>
            <a:rPr lang="en-US" sz="2900" kern="1200" dirty="0" err="1"/>
            <a:t>MLLib</a:t>
          </a:r>
          <a:endParaRPr lang="en-US" sz="2900" kern="1200" dirty="0"/>
        </a:p>
      </dsp:txBody>
      <dsp:txXfrm>
        <a:off x="254058" y="2525889"/>
        <a:ext cx="2282418" cy="2000673"/>
      </dsp:txXfrm>
    </dsp:sp>
    <dsp:sp modelId="{3EB96D79-79B2-4621-A4B9-E00920A234A1}">
      <dsp:nvSpPr>
        <dsp:cNvPr id="0" name=""/>
        <dsp:cNvSpPr/>
      </dsp:nvSpPr>
      <dsp:spPr>
        <a:xfrm>
          <a:off x="2105832" y="158439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31A1F3-FE9E-47B8-B42D-086C30D17A3F}">
      <dsp:nvSpPr>
        <dsp:cNvPr id="0" name=""/>
        <dsp:cNvSpPr/>
      </dsp:nvSpPr>
      <dsp:spPr>
        <a:xfrm rot="5400000">
          <a:off x="3301799" y="1079111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13E69A-776D-4DF4-B73D-FF360F2B40F0}">
      <dsp:nvSpPr>
        <dsp:cNvPr id="0" name=""/>
        <dsp:cNvSpPr/>
      </dsp:nvSpPr>
      <dsp:spPr>
        <a:xfrm>
          <a:off x="3048184" y="183448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Export the Model into HDFS/Azure Blob Store</a:t>
          </a:r>
        </a:p>
      </dsp:txBody>
      <dsp:txXfrm>
        <a:off x="3048184" y="1834480"/>
        <a:ext cx="2282418" cy="2000673"/>
      </dsp:txXfrm>
    </dsp:sp>
    <dsp:sp modelId="{8A155065-AC23-48CB-B0A5-7AD29A4B6465}">
      <dsp:nvSpPr>
        <dsp:cNvPr id="0" name=""/>
        <dsp:cNvSpPr/>
      </dsp:nvSpPr>
      <dsp:spPr>
        <a:xfrm>
          <a:off x="4899957" y="892986"/>
          <a:ext cx="430644" cy="430644"/>
        </a:xfrm>
        <a:prstGeom prst="triangle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394891-8EC5-45BC-966C-2C6B31BC0494}">
      <dsp:nvSpPr>
        <dsp:cNvPr id="0" name=""/>
        <dsp:cNvSpPr/>
      </dsp:nvSpPr>
      <dsp:spPr>
        <a:xfrm rot="5400000">
          <a:off x="6095925" y="387702"/>
          <a:ext cx="1519334" cy="2528139"/>
        </a:xfrm>
        <a:prstGeom prst="corner">
          <a:avLst>
            <a:gd name="adj1" fmla="val 16120"/>
            <a:gd name="adj2" fmla="val 161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9EE5A-4981-4437-9F0A-AB745364E797}">
      <dsp:nvSpPr>
        <dsp:cNvPr id="0" name=""/>
        <dsp:cNvSpPr/>
      </dsp:nvSpPr>
      <dsp:spPr>
        <a:xfrm>
          <a:off x="5842310" y="1143070"/>
          <a:ext cx="2282418" cy="20006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t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Import the model into an external system</a:t>
          </a:r>
        </a:p>
      </dsp:txBody>
      <dsp:txXfrm>
        <a:off x="5842310" y="1143070"/>
        <a:ext cx="2282418" cy="20006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9AA7ED-4523-4A5E-93A2-F0987E2263D1}">
      <dsp:nvSpPr>
        <dsp:cNvPr id="0" name=""/>
        <dsp:cNvSpPr/>
      </dsp:nvSpPr>
      <dsp:spPr>
        <a:xfrm>
          <a:off x="0" y="55623"/>
          <a:ext cx="81280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MLeap</a:t>
          </a:r>
          <a:endParaRPr lang="en-US" sz="3200" kern="1200" dirty="0"/>
        </a:p>
      </dsp:txBody>
      <dsp:txXfrm>
        <a:off x="40209" y="95832"/>
        <a:ext cx="8047582" cy="743262"/>
      </dsp:txXfrm>
    </dsp:sp>
    <dsp:sp modelId="{8E3F6D3B-D8D7-4776-966D-2FF30DA4945A}">
      <dsp:nvSpPr>
        <dsp:cNvPr id="0" name=""/>
        <dsp:cNvSpPr/>
      </dsp:nvSpPr>
      <dsp:spPr>
        <a:xfrm>
          <a:off x="0" y="879303"/>
          <a:ext cx="8128000" cy="245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Open sourced, Easily reuse models with serialization and executing without Spark Dependency.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b="0" i="0" u="none" kern="1200" dirty="0"/>
            <a:t>It supports serializing Apache Spark, </a:t>
          </a:r>
          <a:r>
            <a:rPr lang="en-US" sz="2500" b="0" i="0" u="none" kern="1200" dirty="0" err="1"/>
            <a:t>scikit</a:t>
          </a:r>
          <a:r>
            <a:rPr lang="en-US" sz="2500" b="0" i="0" u="none" kern="1200" dirty="0"/>
            <a:t>-learn, and TensorFlow pipelines into a bundle, so you can load and deploy your trained models to make predictions with new data.</a:t>
          </a:r>
          <a:endParaRPr lang="en-US" sz="2500" kern="1200" dirty="0"/>
        </a:p>
      </dsp:txBody>
      <dsp:txXfrm>
        <a:off x="0" y="879303"/>
        <a:ext cx="8128000" cy="2450880"/>
      </dsp:txXfrm>
    </dsp:sp>
    <dsp:sp modelId="{2889BF26-BA91-4710-B2C6-B5202AF6496F}">
      <dsp:nvSpPr>
        <dsp:cNvPr id="0" name=""/>
        <dsp:cNvSpPr/>
      </dsp:nvSpPr>
      <dsp:spPr>
        <a:xfrm>
          <a:off x="0" y="3330183"/>
          <a:ext cx="8128000" cy="8236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Databricks ML Model Export</a:t>
          </a:r>
        </a:p>
      </dsp:txBody>
      <dsp:txXfrm>
        <a:off x="40209" y="3370392"/>
        <a:ext cx="8047582" cy="743262"/>
      </dsp:txXfrm>
    </dsp:sp>
    <dsp:sp modelId="{27969FA1-8221-4D83-A226-EB281F54CE3E}">
      <dsp:nvSpPr>
        <dsp:cNvPr id="0" name=""/>
        <dsp:cNvSpPr/>
      </dsp:nvSpPr>
      <dsp:spPr>
        <a:xfrm>
          <a:off x="0" y="4153863"/>
          <a:ext cx="8128000" cy="92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8064" tIns="40640" rIns="227584" bIns="4064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Consistency with </a:t>
          </a:r>
          <a:r>
            <a:rPr lang="en-US" sz="2500" kern="1200" dirty="0" err="1"/>
            <a:t>Mllib</a:t>
          </a:r>
          <a:r>
            <a:rPr lang="en-US" sz="2500" kern="1200" dirty="0"/>
            <a:t> 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500" kern="1200" dirty="0"/>
            <a:t>Both Spark Dependency and Non-Spark Dependency </a:t>
          </a:r>
        </a:p>
      </dsp:txBody>
      <dsp:txXfrm>
        <a:off x="0" y="4153863"/>
        <a:ext cx="8128000" cy="92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16:42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3168 389 992,'1'-13'383,"0"13"-371,-1-1 0,0 0-1,1 1 1,-1-1-1,0 0 1,0 1 0,0-1-1,0 0 1,0 0-1,1 1 1,-1-1 0,-1 0-1,1 0 1,0 1-1,0-1 1,0 0 0,0 1-1,0-1 1,-1 0-1,1 1 1,0-1 0,-1 0-1,1 1 1,0-1 0,-1 0-1,1 1 1,-1-1-1,1 1 1,-1-1 0,1 1-1,-1-1 1,1 1-1,-1-1 1,0 1 0,1 0-1,-1-1 1,0 1-1,1 0 1,-1-1 0,0 1-1,1 0 1,-1 0-1,0 0 1,1 0 0,-1-1-1,0 1-11,-26-6 1168,15 3-686,-1 0 1,1-1 0,0 0 0,-12-7-483,2 0 360,-1 1 1,0 1-1,0 1 1,-1 0-1,-10 0-360,-8-3 78,-8-1-198,-51 0 1117,-37 3-997,120 8 94,0-1-1,1-1 1,-1-1 0,1 0-1,-12-6-93,-17-7 258,-15-11-258,19 8 602,-35-10-602,9 10 393,0 2 0,-4 4-393,-141-20-121,196 32 101,-36-5 2,0 2 0,-17 3 18,41 2-82,0 2 1,0 1-1,-1 1 1,-26 8 81,30-5-56,1 1 1,-1 1-1,1 2 1,1 0-1,-19 12 56,-102 76-366,74-48 407,-5-2-41,-1 1-165,2 3-1,2 3 1,3 3 0,3 3-1,-32 41 166,12-2-9,-12 12-19,71-83-12,2 1-1,1 1 1,1 1-1,2 1 1,1 1-1,2 1 1,2 0 0,1 2-1,2 0 1,1 1-1,2 0 1,1 4 40,-9 56-51,-10 48-426,-5 108 477,28-184-64,3-1 0,4 1 0,7 55 64,0-84 307,1 0 1,8 18-308,6 22 35,-17-54-97,2 0-1,0 0 0,2-1 0,2 0 0,8 15 63,16 22-141,1 2-60,24 30 201,-7-11 7,-18-25-158,-10-16 63,-3 2-1,-2 1 0,2 9 89,-8-18-16,2 4-80,3 0 0,1-2 0,7 10 96,2-1 405,-18-27-317,1-2 0,1 0 0,0 0 0,2-1-88,16 17-265,-5-5 279,26 22-14,-2-10-320,10 4 320,-34-27 11,20 14-128,33 16 106,-41-27-63,-23-13 58,1 0-1,12 4 17,10 3-38,2-2 0,0-2 0,0-2 0,1-1-1,0-2 1,5-2 38,47-1-83,12-5 83,-53 0 115,14-3 29,61-10-144,-49-1-40,0-3 0,63-25 40,-107 32-48,27-13 151,-1-1 0,29-18-103,-1 0 23,-43 21-60,-1 0-32,3 1 69,15-6 67,0-4-67,4-1 34,-46 21-72,0 0-1,-1-2 1,-1 0 0,0-1-1,10-9 39,5-6 12,-1-2 0,-2 0-1,-1-3 1,-1 0 0,17-27-12,118-194-230,-124 194 143,40-61 89,-47 68-74,-4-1-1,-1-1 1,-3-2-1,-2 0 1,11-49 72,-12 34 319,-11 39-183,-2 0 0,0-6-136,4-21 65,-6 34-105,-2-1-1,1-10 41,29-218-298,-26 175 362,2-16-208,-1-75 144,-10 134 34,-1 1-1,-2-1 1,-6-24-34,-3 3 1285,2-10-1285,5 39 166,0 2-1,-3-1 0,0 0 1,-1 1-1,-2 1 0,-4-8-165,2 10 5,-1 1 0,-1 0 0,-7-7-5,5 7 28,3 5-2,-1 0 0,0 1 0,-2 0 0,0 1-1,-13-8-25,-6-2-776,0 2-1,-25-12 777,29 20-680,0 1 0,-19-6 680,-99-25-2606,148 46 2567</inkml:trace>
  <inkml:trace contextRef="#ctx0" brushRef="#br0" timeOffset="2566.872">892 5732 3392,'1'-3'114,"-1"1"0,1-1 1,0 0-1,0 1 0,0-1 0,0 1 1,0-1-1,0 1 0,1 0 0,0-2-114,23-19 342,-18 17-301,-4 3-35,17-14 355,0-1 0,-2 0 1,0-2-1,0-1-361,37-50 737,114-143 190,92-114-826,-6 6-240,55-74 268,7-8-124,210-225-1829,-463 556 501,3 3 1,10-3 1322,-43 46-939,-18 20-501</inkml:trace>
  <inkml:trace contextRef="#ctx0" brushRef="#br0" timeOffset="2927.183">1185 6119 3968,'-2'3'255,"1"-2"-187,1 0 0,-1-1 0,1 1 0,-1-1 0,1 1 0,0 0 0,-1-1 0,1 1 0,0 0 0,0-1 0,-1 1 0,1 0 0,0 0 0,0-1 0,0 1-68,0 0 28,1-1 0,0 0-1,0 0 1,0 1 0,0-1 0,-1 0-1,1 0 1,0 0 0,0 0 0,0 0-1,0 0 1,0-1 0,-1 1 0,1 0-1,0 0 1,0-1 0,0 1 0,-1 0-1,1-1-27,6 0 40,2-2 128,0 1 1,0-1-1,0-1 1,0 0 0,0 0-1,3-3-168,17-12 371,0-2 1,-1-1-1,-1-1 0,-1-2 1,21-26-372,24-36 691,11-25-691,-52 70 108,463-666 559,51-93-1137,-377 569-169,72-98-1266,-234 324 1806,184-240-4377,-145 189 3270,-12 12 369</inkml:trace>
  <inkml:trace contextRef="#ctx0" brushRef="#br0" timeOffset="3149.999">1910 4981 5056,'-5'-7'1888,"22"2"-1472,9-14-128,-4 8-1056</inkml:trace>
  <inkml:trace contextRef="#ctx0" brushRef="#br0" timeOffset="3388.018">2529 4220 5632,'-8'0'2112,"8"0"-1664,5 0-96,3-5-2240</inkml:trace>
  <inkml:trace contextRef="#ctx0" brushRef="#br0" timeOffset="3578.009">2625 4059 9216,'-35'22'3424,"22"-14"-2656,10 8-224,3-10-1632,3 2 480,10-16-2240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14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449 142 2080,'-1'-2'80,"1"0"0,-1 0 0,0-1 0,0 1 0,0 0 0,0 1 0,0-1 0,-1 0-1,1 0 1,-1 0 0,1 1 0,-1-1 0,1 1 0,-1-1 0,0 1 0,0 0 0,-1-1-80,-1 0 44,1 1 0,-1-1 0,1 1 0,-1 0 0,0 0 0,1 1-1,-1-1 1,0 1 0,0-1 0,0 1-44,-7 1-7,0 0 0,-1 0-1,1 1 1,0 1 0,0 0 0,-6 2 7,-16 9-58,0 2 1,0 1 0,2 2-1,-13 10 58,29-17-22,0 1 0,0 0 0,1 1-1,0 1 1,2 0 0,-4 6 22,13-18-13,1 1 1,-1-1-1,1 1 1,0 0 0,0 0-1,0 0 1,1 0-1,-1 0 1,1 0-1,0 0 1,0 0-1,0 1 1,1 2 12,0-4 1,0-1 1,0 0-1,1 1 0,-1-1 1,1 0-1,0 1 1,0-1-1,0 0 1,0 0-1,0 0 0,0 1 1,0-1-1,1-1 1,-1 1-1,1 0 1,-1 0-1,1 0 0,0-1 1,0 1-1,0-1 1,0 1-1,0-1 0,0 0 1,1 1-2,10 3 42,1 0-1,-1-1 1,1 0 0,0-1 0,0 0 0,12 0-42,6 1 58,-16-1-42,11 2 80,0 0 0,0 2 0,3 2-96,-23-6 16,1 0 0,-1 0 1,0 0-1,0 1 1,-1 0-1,1 1 1,-1-1-1,0 1 1,0 1-1,0-1 1,-1 1-1,1 0 1,-1 1-17,0 0 13,1 1 0,-2 0 0,1 0 0,2 8-13,-6-14 14,0 1 1,0-1 0,0 1 0,-1-1 0,0 1 0,1-1 0,-1 1 0,0 0 0,0-1 0,0 1 0,0 0 0,-1-1 0,1 1 0,-1-1 0,0 1 0,1-1 0,-1 1 0,0-1 0,-1 2-15,-4 6 210,-1-1-1,0 1 1,-1-1 0,0 0 0,0-1 0,0 0 0,-1 0 0,-1-1 0,1 0 0,-10 5-210,5-4-46,0-1 0,-1 0-1,0-1 1,0 0 0,0-2 0,-1 0-1,-11 2 47,-9-2-1002</inkml:trace>
  <inkml:trace contextRef="#ctx0" brushRef="#br0" timeOffset="450.029">416 177 2976,'-3'-3'326,"3"2"-270,0 1 0,-1-1 1,1 1-1,0-1 0,-1 1 0,1-1 1,-1 1-1,1-1 0,-1 1 0,1-1 1,-1 1-1,1 0 0,-1-1 1,0 1-1,1 0 0,-1-1 0,0 1 1,0 0-57,1 0 181,16 3-10,-13-2-175,0 1 0,-1-1 1,1 1-1,0-1 1,-1 1-1,0 0 0,1 0 1,-1 0-1,0 0 1,0 1-1,0-1 0,0 1 1,0-1-1,-1 1 1,1 0-1,0 1 4,3 8 21,0 0 1,-1 1 0,1 6-22,3 8 25,30 95 113,27 77 150,-45-150-245,23 62-139,14 63 96,-48-129-688</inkml:trace>
  <inkml:trace contextRef="#ctx0" brushRef="#br0" timeOffset="824.07">492 253 2912,'-2'-37'923,"2"37"-905,0-1 1,0 0 0,0 1-1,0-1 1,0 0 0,0 1-1,0-1 1,0 0 0,0 0-1,0 1 1,1-1 0,-1 1-1,0-1 1,0 0 0,1 1-1,-1-1 1,1 0 0,-1 1-1,0-1 1,1 0-19,4-3 7,-1 0 1,1 0-1,0 0 1,0 1-1,1 0 1,-1 0 0,1 0-1,-1 0 1,1 1-1,0 0 1,0 0-1,0 1 1,0-1-1,0 1 1,0 1-1,1-1 1,-1 1-1,0 0 1,0 0-1,0 1 1,0 0-1,1 0 1,-1 1-1,0-1 1,0 2-8,3-1 5,0 2 0,0-1 1,-1 1-1,0 0 0,0 1 0,0 0 1,0 0-1,-1 1 0,0 0 0,0 0 1,0 1-1,-1 0 0,0 0 0,0 0 1,-1 1-1,4 7-5,-6-9 5,0 1 0,0 0 1,-1 0-1,1 0 0,-2 0 0,1 0 1,-1 1-1,0-1 0,0 0 0,-1 1 1,0-1-1,-1 1 0,1-1 0,-2 0 1,1 3-6,-2-2-4,1 1 1,-2-1-1,1 1 1,-1-1-1,0 0 1,-1-1-1,1 1 1,-2-1 0,1 0-1,-1 0 1,0 0-1,-4 2 4,3-2-132,-1-1 0,0-1 0,-1 0 0,1 0 0,-5 2 132,3-2-204,-22 14-1113</inkml:trace>
  <inkml:trace contextRef="#ctx0" brushRef="#br0" timeOffset="2030.859">1234 311 832,'-7'-3'104,"0"1"-1,-1 0 1,1 0-1,0 1 1,-1 0-1,1 0 1,-1 0 0,1 1-1,-1 1 1,1-1-1,-1 1 1,1 0-1,-1 1 1,1 0 0,0 0-1,0 0 1,0 1-1,-1 1-103,-5 2 39,1 0 0,1 1 0,-1 0-1,1 1 1,0 0 0,1 1 0,0 0-1,0 0 1,-5 8-39,10-11 4,1 0 0,-1 1 0,1 0 1,0-1-1,1 1 0,0 0 0,0 1 0,0-1 0,1 0 0,0 1 0,0 3-4,1-7 1,1-1 0,0 1-1,0-1 1,0 1 0,0-1 0,1 1-1,-1-1 1,1 1 0,0-1 0,0 0-1,0 1 1,0-1 0,1 0 0,0 0 0,-1 0-1,1 0 1,0 0 0,0 0 0,0 0-1,1-1 1,-1 1 0,1-1 0,0 0-1,-1 1 1,4 0-1,-3-1 10,0 0 0,1 0 0,-1 0 0,1-1 0,0 0 0,-1 1 0,1-1 0,0-1 0,0 1 0,0 0 0,0-1 0,0 0 0,-1 0 0,1 0 0,0 0 0,0-1-1,0 0 1,0 1 0,0-1 0,-1-1 0,1 1 0,0-1 0,2 0-10,0-2 71,1 0 0,-1 0 0,1-1-1,-1 1 1,-1-1 0,1-1 0,-1 1 0,1-1 0,-2 0-1,1 0 1,2-4-71,12-19 832,1 1 0,7-7-832,-27 35 0,0-1 0,1 0 1,-1 1-1,1-1 0,-1 1 0,1-1 0,-1 1 0,1-1 1,0 1-1,-1-1 0,1 1 0,-1 0 0,1-1 0,0 1 1,-1 0-1,1-1 0,0 1 0,0 0 0,-1 0 0,1 0 0,0 0 1,0 0-1,-1-1 0,1 1 0,0 1 0,0-1 0,-1 0 1,1 0-1,0 0 0,0 0 0,-1 0 0,1 1 0,0-1 0,-1 0 1,1 1-1,0-1 0,-1 0 0,1 1 0,-1-1 0,1 1 0,3 3-2,0 0 0,-1 0-1,0 0 1,0 0-1,0 1 1,0 0 2,9 12 83,-6-10-74,0-1 1,1 0-1,-1 0 1,1 0-1,1-1 1,-1 0-1,1-1 1,0 1-1,0-1 1,5 1-10,-10-4 13,1 1 1,-1-1-1,1-1 1,-1 1-1,1 0 0,0-1 1,-1 0-1,1 0 1,0 0-1,-1 0 1,1 0-1,0-1 1,-1 0-1,1 0 1,-1 0-1,1 0 1,-1 0-1,0-1 1,1 1-1,-1-1 1,0 0-1,0 0 1,0 0-1,0 0 1,0-1-1,-1 1 0,2-2-13,-1-1 83,1 0 0,-1-1-1,0 1 1,0 0-1,-1-1 1,1 0 0,-1 0-1,-1 0 1,1 1-1,-1-2 1,0 1 0,0 0-1,-1 0 1,0 0-1,0 0 1,0-1-83,-1-8 94,-1 0 1,0 0-1,-1 1 1,0-1-1,-1 1 0,-1-2-94,-1-1-3,0 0 17,0 0-1,-1 1 1,-6-11-14,11 23 2,-1 1 0,1-1 0,0 1 0,-1-1 1,0 1-1,0 0 0,0 0 0,0 0 0,0 0 1,-1 1-1,1-1 0,-1 1 0,0 0 0,0 0 1,0 0-1,1 0 0,-4 0-2,5 2-12,0-1 0,0 1 0,0 0 0,0 0 0,0 0 0,0 0 0,0 0 0,0 0 0,0 1 0,0-1 0,1 0 0,-1 1 0,0 0 0,0-1 0,0 1 0,0 0 0,1 0-1,-1 0 1,1 0 0,-1 0 0,0 1 0,1-1 0,0 0 0,-1 1 0,1-1 0,0 1 0,0-1 0,0 1 0,0 0 0,0-1 0,0 1 0,0 0 0,0 0 0,1 0 0,-1-1 0,1 1 0,-1 0 0,1 0 0,0 1 12,-1-1-3,1 1 0,0 0-1,-1-1 1,1 1 0,0 0 0,0-1 0,1 1 0,-1 0 0,0 0 0,1-1-1,0 1 1,0-1 0,0 1 0,0-1 0,0 1 0,0-1 0,0 1 0,1-1-1,-1 0 1,1 0 0,0 0 0,0 0 0,0 0 0,0 0 0,0 0-1,0-1 1,0 1 0,0-1 0,1 1 3,14 4 7,0 0 0,1-1 1,0-1-1,1-1-7,0 1 31,1 1-1,-1 0 1,5 3-31,-18-5 3,1 0-1,-1 0 1,1 0-1,-1 1 1,-1 0 0,1 1-1,0-1 1,-1 1-1,0 0 1,0 0-1,1 2-2,9 14-71,-1 1 0,-1 1 0,7 17 71,-8-15 28,1 0 1,2-1-1,7 9-28,-9-16 31,0-2-1,6 6-30,-14-16-1,0-1 0,0 1 0,1-1 1,0 0-1,0-1 0,0 1 0,0-1 1,0 0-1,1-1 1,4 2-6,-1-1 0,0 0 0,1-1 0,4 1 6,-11-3 18,-1 0 0,1 0 0,-1 0 0,0 0 0,1-1 0,-1 1-1,1-1 1,-1 0 0,0 0 0,0 0 0,1 0 0,-1 0 0,0-1 0,0 1 0,1-2-18,0 0 2,0-1-1,0 1 0,-1-1 1,1 1-1,-1-1 1,0 0-1,0-1 1,0 1-1,-1 0 1,1-1-1,-1 1 1,0-1-1,-1 0 1,1 0-1,-1 0 1,0 0-1,0 0 0,0 0 1,-1-2-2,1-11 47,-1 1-1,-1 0 1,-1 0 0,-1 0-1,0 0-46,-15-84 1211,-4 2 0,-5-3-1211,-8-35-224,37 137 121,3 5 22,6 10 9,36 92-14,19 49-80,-9-19-990,-36-92 379,32 67-2297,-40-89 493</inkml:trace>
  <inkml:trace contextRef="#ctx0" brushRef="#br0" timeOffset="2418.754">2358 112 2560,'-1'-1'33,"0"1"-1,1 0 1,-1 0 0,0 0-1,0 0 1,1 0 0,-1 0 0,0 0-1,0 0 1,1 0 0,-1 0-1,0 0 1,0 0 0,1 0 0,-1 1-1,0-1 1,0 0 0,1 0-1,-1 1 1,0-1 0,1 1 0,-1-1-1,1 1 1,-1-1 0,0 1-1,1-1 1,-1 1 0,1-1 0,-1 1-1,1 0 1,0-1 0,-1 1-1,1 0 1,0-1 0,-1 1 0,1 0-1,0-1 1,-1 2-33,-7 12 165,0-3-165,-1-2 0,-1 1 0,0-1 0,0 0 0,-1-1 0,0-1 0,0 1 0,-24 17 0,3 0 0,1 2 0,-16 17 0,38-34 0,1-1 0,0 1 0,0 1 0,1-1 0,0 1 0,1 1 0,1-1 0,-1 1 0,2 0 0,-2 4 0,5-11 11,0-1 1,1 0-1,-1 1 1,1-1 0,0 1-1,0-1 1,0 0-1,0 1 1,1-1-1,0 1 1,0-1-1,0 0 1,0 1-1,1-1 1,0 0-1,0 0 1,1 1-12,1 1 27,0 0-1,0-1 1,1 1 0,0-1 0,0 0 0,0 0-1,0-1 1,1 1 0,0-1 0,3 1-27,30 16-41,0-2-1,23 6 42,-33-13-173,8 3-771</inkml:trace>
  <inkml:trace contextRef="#ctx0" brushRef="#br0" timeOffset="2774.435">2280 5 3392,'0'0'1248,"14"0"-960,17-5-64,-11 13 224,10 0-288,13 3 0,10 5-96,-2 3 32,0 4-64,1 12-160,-4 14 64,-14 16 160,-17 20-32,-17 10-224,-25 9 64,-28 2-3072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06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404 0 640,'-9'1'56,"0"0"-1,-1 0 1,1 0-1,0 1 1,0 0-1,0 1 1,0 0-1,0 1 1,1 0 0,0 0-1,-1 0 1,0 2-56,-35 21 853,-33 26-853,60-40 202,1 1 1,0 1 0,1 0-1,1 1 1,-11 14-203,19-20 104,0 1 0,1-1 0,0 1 0,0 0 0,1 0-1,-2 12-102,-3 16 143,-1 16-144,10-52 0,-3 20 44,0 1-1,2-1 1,1 0 0,0 1-1,3 9-43,-1-18 38,1 0 0,0 0 0,1 0 1,1 0-1,0-1 0,1 0 0,1 0 0,6 10-38,-7-14 39,1-1-1,1 0 1,0 0 0,0-1-1,1 0 1,0 0 0,1 0-39,23 16 203,15 7-203,-31-21 33,17 12-35,1-3 1,1 0 0,1-3-1,23 7 2,-25-12-581</inkml:trace>
  <inkml:trace contextRef="#ctx0" brushRef="#br0" timeOffset="3391.233">586 360 1248,'0'0'14,"0"0"0,0 0 0,0 0 0,0 0-1,0 0 1,0-1 0,0 1 0,0 0 0,0 0 0,0 0 0,-1 0 0,1 0 0,0 0-1,0 0 1,0 0 0,0-1 0,0 1 0,0 0 0,0 0 0,0 0 0,0 0 0,0 0-1,0 0 1,-1 0 0,1 0 0,0 0 0,0 0 0,0 0 0,0 0 0,0 0 0,0 0-1,0 0 1,-1 0 0,1 0 0,0 0 0,0 0 0,0 0 0,0 0 0,0 0 0,0 0-1,-1 0 1,1 0 0,0 0 0,0 0 0,0 0 0,0 0 0,0 0 0,0 0 0,0 0 0,-1 0-1,1 0 1,0 0 0,0 0-14,-2 2 13,7 2 86,-3-2-36,0-1 0,-1 1 0,1 0 1,0-1-1,-1 1 0,0 0 0,1 0 0,-1 0 1,0 0-1,0 0 0,0 1 0,0-1 0,-1 0 0,1 0 1,0 0-1,-1 1 0,0-1 0,1 0 0,-1 2-63,3 9 213,19 84-349,6 71 136,-23-139-477,-1-3-979</inkml:trace>
  <inkml:trace contextRef="#ctx0" brushRef="#br0" timeOffset="4040.801">693 295 2400,'-2'-3'135,"0"0"-1,0 1 1,0-1 0,1 0-1,-1 0 1,1-1 0,0 1-1,0 0 1,0 0 0,1-1-1,-1 1 1,1 0 0,0-1-1,-1 1 1,2-1 0,-1-2-135,0 5-5,1 0 1,-1 0 0,1 0 0,-1 0 0,1 0-1,-1 0 1,1 0 0,0 1 0,-1-1 0,1 0-1,0 0 1,0 1 0,-1-1 0,1 0 0,0 1-1,0-1 1,0 1 0,0-1 0,0 1 0,0-1 0,0 1-1,0 0 1,0-1 0,0 1 0,0 0 0,0 0-1,0 0 1,1 0 4,2-1-17,-1 1 1,1 0-1,0 1 0,0-1 0,-1 1 1,1-1-1,3 2 17,-3-1 6,0 0-1,1 1 1,-1 0 0,0 0 0,0 0-1,0 0 1,0 1 0,0-1 0,-1 1-1,1 0 1,-1 0 0,1 0 0,-1 1-1,0-1 1,-1 1 0,1 0 0,0-1-1,-1 1 1,0 0 0,0 1-1,0-1 1,-1 0 0,1 0 0,-1 1-1,0-1 1,0 3-6,2 7-15,-1 0-1,-1 0 1,0 0-1,-1 0 0,0 0 1,-1 0-1,-1 0 1,0 0-1,-1 0 1,-1 0-1,0-1 1,-4 9 15,2-3 12,6-16-12,-1 0 0,0 0-1,0 0 1,0 1 0,0-1 0,-1-1 0,1 1 0,-1 0 0,0 0-1,0 0 1,0-1 0,-1 2 0,3-4 86,1 0-22,7-3-67,0 1 1,0 0-1,0 0 1,0 1 0,0 0-1,0 0 1,4 1 2,-7 0-19,-1 1 1,1-1-1,-1 1 1,0 0-1,1 1 0,-1-1 1,0 1-1,0 0 0,0 0 1,0 0-1,0 0 0,0 1 1,0-1-1,1 3 19,3 3 5,-1-1 0,0 2 0,-1-1 0,0 1 0,0 0 0,-1 0 0,0 0 0,0 1 0,-1 0-1,-1 0 1,1 0 0,-2 0 0,2 8-5,-3-11 13,-1 0 1,0 0-1,-1 0 0,1 0 0,-1-1 0,-1 1 1,1 0-1,-1 0 0,0-1 0,-1 1 1,1-1-1,-1 0 0,-1 0 0,1 0 0,-1 0 1,0 0-1,0-1 0,-3 3-13,-4 4 112,-1-1 1,0 0-1,0-1 0,-1 0 1,0-1-1,-1-1 0,-7 4-112,14-8-34,1-1 0,-2 0 0,1 0-1,0-1 1,-1 1 0,1-2 0,-1 1 0,1-1-1,-1 0 1,0-1 0,0 1 0,1-2 0,-1 1-1,0-1 1,1 0 0,-1-1 0,-6-1 34,-58-21-2619,53 16 1494</inkml:trace>
  <inkml:trace contextRef="#ctx0" brushRef="#br0" timeOffset="5106.645">1184 559 160,'1'-1'4,"0"0"0,-1 0 0,0 0 0,1-1-1,-1 1 1,0 0 0,0 0 0,1-1 0,-1 1 0,0 0 0,0 0 0,0-1 0,-1 0-4,-2 1 360,3 1-115,0 0 112,0 0-79,0 0 84,0 0-84,0 2 84,1 8-112,0-1-1,1 0 1,0 4-250,1-2 74,-1 0 0,-1 0 0,0 7-74,5 179-85,-5-189 95,0 1 1,1 0 0,0 0-1,1-1 1,0 0 0,0 1-1,1-1 1,0 0 0,0 0-1,1-1 1,1 2-11,-4-7 15,-1 0-1,1 0 1,0-1 0,0 1-1,0-1 1,0 1 0,0-1-1,0 1 1,0-1-1,1 0 1,-1 0 0,0 0-1,1-1 1,-1 1 0,1-1-1,-1 1 1,1-1 0,-1 0-1,1 1 1,-1-1 0,1-1-1,-1 1 1,1 0 0,-1 0-1,0-1 1,1 0 0,-1 1-1,1-1 1,-1 0 0,0 0-15,11-5 48,-1 0 1,1 0-1,-2-1 1,1-1-1,-1 0-48,-3 2 11,-2 3 32,8-7 56,0 0 1,5-6-100,-15 12 47,0 1-1,-1-1 1,1 0 0,-1 0 0,0-1-1,0 1 1,-1 0 0,1-1 0,-1 0 0,0-1-47,0 3 41,-1 0 1,1 0-1,-1-1 1,-1 1 0,1-1-1,0 1 1,-1-1-1,1 1 1,-1-1 0,0 1-1,0-1 1,-1 1-1,1-1 1,-1 1 0,0-4-42,1 7 0,0 0 1,0 0 0,0 0 0,0-1 0,0 1 0,-1 0 0,1 0 0,0 0 0,0 0 0,0 0 0,0 0 0,0-1 0,0 1 0,0 0 0,0 0 0,0 0 0,0 0 0,-1 0 0,1 0 0,0 0 0,0 0 0,0 0 0,0 0 0,0-1-1,-1 1 1,1 0 0,0 0 0,0 0 0,0 0 0,0 0 0,0 0 0,0 0 0,-1 0 0,1 0 0,0 0 0,0 0 0,0 0 0,0 0 0,0 0 0,-1 0 0,1 0-1,-4 6 3,-1 10-24,5-10 29,0 0 1,1 1-1,-1-1 0,1 0 1,0 0-1,1 0 0,-1 0 1,1-1-1,0 1 1,1 0-1,-1-1 0,1 1 1,0-1-1,2 2-8,3 6-99,-6-9 87,1 0 0,-1 1 0,1-1-1,0-1 1,1 1 0,0 0 12,-3-2 4,1-1-1,0 0 1,0 0 0,0 0 0,0 0 0,0 0-1,0 0 1,0 0 0,0-1 0,0 1-1,0-1 1,0 1 0,0-1 0,1 0-1,-1 0 1,1 0-4,0 0 25,0 0 0,-1 0-1,1 0 1,0 0 0,0-1 0,0 1-1,0-1 1,0 0 0,0 0-1,-1 0 1,1 0 0,0 0 0,-1-1-1,1 1 1,-1-1 0,1 0 0,-1 0-1,0 1 1,0-1 0,0-1-1,0 1 1,1-2-25,36-33 139,-38 37-148,-1 0 1,1 0-1,-1 0 1,1 0-1,0-1 1,-1 1-1,1 0 0,0 0 1,-1 0-1,1 0 1,-1 0-1,1 0 1,0 1-1,-1-1 1,1 0-1,-1 0 1,1 0-1,-1 1 0,1-1 1,0 0-1,-1 0 1,1 1 8,11 5-116,8 9-57,-14-11-23,0 0 0,0 0 0,0 0 0,1-1 0,-1 0 0,6 2 196,5 1-987,1 0-901</inkml:trace>
  <inkml:trace contextRef="#ctx0" brushRef="#br0" timeOffset="5412.55">1525 373 3904,'-27'-21'1440,"27"21"-1120,5 0-96,-5 0-192,0 0-64,5 8-960,-1 0 544,-4 3-2016</inkml:trace>
  <inkml:trace contextRef="#ctx0" brushRef="#br0" timeOffset="5677.858">1809 227 2976,'-5'-8'846,"9"8"-384,-2 1-419,-1 1-1,1-1 1,-1 0-1,0 0 1,0 1-1,0-1 1,0 1-1,0-1 1,0 1-1,1 0-42,6 19 7,0 1 0,-1 0-1,-1 0 1,0 6-7,4 27 3,10 66-22,-14-89-76,4 14 95,3 19-17,-12-62 15,2 21-121,1-1-1,2 1 0,2 4 124,-5-18-379,-1-1 1,0 1-1,0 6 379,-1-5-299,6 13-1157</inkml:trace>
  <inkml:trace contextRef="#ctx0" brushRef="#br0" timeOffset="6490.863">2106 219 1248,'0'-8'448,"0"8"-352,5-4-32,-2 8-96,2 4 0,0 4 160,0 7-64,-2 4-96,6 7 0,-1 13 32,0 6 0,-3 1 64,5 7-32,-2 8-160,0 1 64,1-12 32,-1-5 32,2-3-448</inkml:trace>
  <inkml:trace contextRef="#ctx0" brushRef="#br0" timeOffset="6792.913">2111 502 3328,'13'-11'1216,"12"8"-928,23-10-96,-14 7-32,13-7-128,6 2-1152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31:53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4408 792 1408,'6'-11'88,"1"-1"0,0 1 0,1 0 0,0 1 0,0-1 0,1 2 0,1-1 0,7-4-88,55-34 64,10-11-107,4 4-1,34-15 44,16 1-46,40-10 46,-20 22 32,137-32-32,-95 41 48,1 8 0,3 9 0,76 3-48,-50 13-27,0 11 1,2 9 26,-58 7 53,-2 6 0,0 9 0,0 7-53,-13 6 288,-1 8 0,-3 6 0,-3 7 0,-2 6 0,77 51-288,-120-54 529,-2 4-1,60 55-528,177 169 658,-296-254-666,-3 0 126,-1 1 1,-3 2-1,0 1 0,-3 2 1,22 39-119,92 175 1834,-101-168-543,-42-84-1094,-6-11-429,-2-5-256,-2-18-18</inkml:trace>
  <inkml:trace contextRef="#ctx0" brushRef="#br0" timeOffset="1034.19">9267 1744 1984,'18'20'736,"4"-20"-576,8 12-32,-9-5 192,9 5-192,5 0-192,8 3 32,8 0 224,6 1-128,7 3-64,1 0-32,-4 0 160,-10-5-64,-4 2-32,-4-5 0,-4-3 96,-4 0-64,-10-4-96</inkml:trace>
  <inkml:trace contextRef="#ctx0" brushRef="#br0" timeOffset="1428.973">10120 1030 2816,'8'6'384,"-1"2"0,0-1 0,-1 1 0,1 1-384,0 3 43,-1 0 0,-1 0 1,0 0-1,-1 1 0,0-1 1,-1 1-1,-1 0 0,0 0 0,0 0 1,-1 0-1,-1 1 0,0-1 0,-1 0-43,-4 32 250,-2-1-1,-1 0 0,-4 6-249,9-37 23,-13 49 270,3-13-83,3 1-1,1 1 1,2 6-210,6-42-24,0 1 0,1 0 0,1-1 0,0 1 0,2-1 0,0 0 1,0 1-1,1-1 0,1 0 0,1-1 0,0 1 0,3 4 24,20 27-1072</inkml:trace>
  <inkml:trace contextRef="#ctx0" brushRef="#br0" timeOffset="86790.643">1 2273 736,'6'-5'62,"1"0"0,0 1 0,1 0 0,-1 0 1,1 1-1,0 0 0,2 0-62,23-11 130,68-32 834,1 6 0,9 1-964,213-54 248,-210 68-273,0 6-1,54 0 26,-103 12 51,486-33-64,-394 31 122,489 5 195,-626 4-314,154 7 412,0 8 1,150 33-403,-273-37 130,1 2 1,-2 3-1,0 2 1,-1 2-1,-1 2 0,-1 2 1,-1 2-1,-1 2 1,-2 3-1,-1 1 0,16 16-130,-40-32 48,36 31 856,-3 2-1,-1 3 0,14 22-903,-60-68 361,0 0 1,0 0-1,-1 0 1,0 1 0,0 0-362,-2-6 325,-1-1-154,0 0-54,-2 0-110,1 0-1,0 0 1,-1-1-1,1 1 1,0 0 0,-1-1-1,1 1 1,0-1-1,0 1 1,0-1 0,-1 0-1,1 1 1,0-1-1,0 0 1,0 0 0,0 0-1,0 0 1,0 0-7,-16-22 157,1 0-70,-5 9-3181,9 4-1268</inkml:trace>
  <inkml:trace contextRef="#ctx0" brushRef="#br0" timeOffset="87813.536">3800 1964 896,'-4'-15'1307,"4"14"-1099,5-2 352,-4 3-527,0 0 0,0 1 0,0-1 1,0 0-1,0 0 0,0 1 0,0-1 1,0 1-1,0-1 0,0 1 0,-1-1 0,1 1 1,0 0-1,0-1 0,-1 1 0,1 0 1,0 0-1,-1-1 0,1 1-33,13 21 259,-6-9-125,42 72 75,-28-46-18,-10-16-103,-1 2 1,0 0-89,3 8 63,5 15 608,11 46-671,-20-61 283,-8-24-166,1-1-1,-2 1 0,1 0 1,-1-1-1,0 1 1,-1 1-117,2 3 145,0 0 643,-2-13-771,0 1-1,0-1 1,0 0 0,0 1-1,0-1 1,0 1-1,-1-1 1,1 0-1,0 1 1,0-1-1,-1 0 1,1 1-1,0-1 1,0 0-1,-1 0 1,1 1-1,0-1 1,-1 0-1,1 0 1,0 1-1,-1-1 1,1 0-1,-1 0 1,1 0-1,0 0 1,-1 0 0,1 0-1,-1 1 1,1-1-1,-1 0-16,-15 3 115,9-1-119,-1-1 1,1 0 0,0 0-1,-4-1 4,-51 8 598,-17-3 1071,-110-2 102,172-3-3067,6 0 336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59:28.1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81 640,'5'-4'172,"0"0"0,1 0 1,-1 1-1,1-1 0,0 1 0,3-1-172,41-16 814,-38 16-874,16-4 67,-1 1 0,1 2 0,0 0 0,0 2 0,0 1 0,2 2-7,-2 0-25,-1 2-1,1 0 1,0 2-1,-1 1 1,1 2-1,-1 0 1,-1 2-1,0 1 1,0 1-1,12 8 26,42 25 253,-3 3 0,39 34-253,-41-24 141,-2 3 1,-3 4-1,-3 2 0,49 64-141,-51-53 10,123 148 178,-108-120 260,13 28-448,194 344 562,-191-313-474,42 79 323,-11 6 0,-10 9-411,-79-168 100,-5 1 0,-4 2 0,-3 0 1,-5 2-1,6 76-100,-14 12 365,-9 27-365,-2-90 24,0-53 236,4-1-1,2 0 1,9 29-260,-13-78 114,6 24 100,-2 1 0,-2 0 0,-2 1 0,-1 3-214,-3 99 598,-1-132-422,-1-1 0,0 0 1,0 1-1,-5 10-176,-1 11 180,1-5-63,0-1 1,-2 1-1,-1 0-117,9-27 32,-4 1-2165,5-3-267</inkml:trace>
  <inkml:trace contextRef="#ctx0" brushRef="#br0" timeOffset="519.697">2452 4202 3072,'-4'-3'1064,"4"4"-277,9 7 84,10 9-847,-12-11-72,-1 1 0,0 1 0,0-1 0,0 1 0,-1 0 0,0 0 0,0 1 1,-1-1-1,0 1 0,-1 0 0,2 5 48,4 26 2,-1 0 1,0 21-3,4 84 353,-9-105-200,2 42 264,7 77 153,-12-158-565,0 0 0,0 0-1,0 0 1,0 0 0,0 0-1,0 0 1,1 0 0,-1 0 0,0-1-1,1 1 1,-1 0 0,1 0-1,-1 0 1,0 0 0,1-1 0,0 1-1,-1 0 1,1 0 0,0-1-1,-1 1 1,1-1 0,0 1 0,0 0-1,-1-1 1,1 0 0,0 1 0,0-1-1,0 1-4,1-1 22,-1 0-1,0-1 0,1 1 1,-1 0-1,0 0 1,0-1-1,1 1 0,-1-1 1,0 1-1,0-1 0,0 0 1,0 1-1,0-1 1,0 0-1,0 0 0,0 0 1,0 0-1,0 0 1,0 0-1,0 0 0,0 0 1,-1 0-1,1-1-21,63-97 608,-17 24-400,-33 55-164,41-64-61,65-74 17,78-55-2928,-154 169 480</inkml:trace>
  <inkml:trace contextRef="#ctx0" brushRef="#br0" timeOffset="2896.591">1099 5676 896,'0'0'11,"0"-1"0,-1 1 0,1-1 0,0 1 0,0 0 1,0-1-1,0 1 0,0-1 0,0 1 0,0 0 0,0-1 0,0 1 0,0-1 0,0 1 0,0 0 1,0-1-1,0 1 0,0-1 0,0 1 0,0-1 0,0 1 0,1 0 0,-1-1 0,0 1-11,8 0 278,-7 0-258,-1 0 0,1 0 0,0 1 0,-1-1 0,1 0-1,0 0 1,-1 0 0,1 0 0,0 0 0,-1 0 0,1 0 0,0 0 0,-1 0-1,1-1 1,0 1 0,-1 0 0,1 0 0,0-1 0,-1 1 0,1 0-1,-1-1 1,1 1-20,-1 0 1,1 0 0,-1 0 0,0-1 0,0 1 0,0 0 0,0 0 0,1 0 0,-1-1 0,0 1 0,0 0 0,0 0 0,0-1 0,0 1 0,1 0 0,-1 0 0,0-1 0,0 1 0,0 0 0,0 0 0,0-1 0,0 1 0,0 0 0,0-1 0,0 1 0,0 0 0,0 0 0,0-1 0,0 1 0,0 0 0,-1 0 0,1-1 0,0 1 0,0 0 0,0 0 0,0-1 0,0 1-1,-12-7 17,-17 0 80,28 7-87,-12-2 169,1 1 0,-1 1 0,1-1 0,-1 2 1,0 0-1,1 1 0,-1 0 0,1 0 0,0 1 0,-5 3-179,1 0 63,0 0 0,1 2 0,0 0 0,0 0 0,1 2 1,0 0-1,-6 6-63,3-1-40,2 0 0,0 1 0,0 0 0,1 2 1,2-1-1,-1 2 0,2 0 0,1 0 0,0 1 1,1 0-1,1 0 0,0 5 40,6-16-44,1-1 0,0 1 0,0-1 0,1 1 1,0-1-1,0 1 0,1-1 0,0 1 0,2 3 44,-3-10-2,1 0-1,-1 0 0,1 0 1,0-1-1,0 1 0,0 0 1,0 0-1,0 0 0,0-1 1,1 1-1,-1 0 0,0-1 1,1 1-1,-1-1 0,1 0 1,0 1-1,-1-1 0,1 0 1,0 0-1,0 0 1,0 0-1,0-1 0,0 1 1,0 0-1,0-1 0,0 1 1,0-1-1,0 0 0,1 0 3,6 1 5,1 0 0,-1-1 0,1 0 0,-1-1-1,0 0 1,1-1-5,72-14 128,-44 8-148,-1 1 0,1 2 0,0 2 0,21 1 20,-42 2-22,1 2 0,-1 0 0,0 1 0,0 0 0,12 5 22,-22-5-6,0-1 0,-1 1 0,1 1 0,-1-1 1,0 1-1,0 0 0,0 0 0,0 1 1,-1 0-1,1 0 0,-1 0 0,-1 1 0,1 0 1,-1-1-1,0 2 6,0-1 84,0 1 0,-1-1 0,0 1 0,-1 0-1,1 0 1,-1 0 0,0 0 0,-1 0 0,0 0 0,0 0 0,-1 1 0,0-1 0,0 0 0,0 0 0,-1 1 0,0-1 0,-1 3-84,-1-1 141,0 1 1,-1-1-1,0 1 1,0-1-1,-1 0 1,0-1-1,-1 1 1,0-1-1,0 0 1,-1 0 0,0-1-1,-2 2-141,-6 4 115,0-1 0,-1 0 1,0-1-1,0-1 0,-1-1 0,-1 0 0,1-1 0,-1-1 1,-1-1-1,1 0 0,-1-1 0,0-1 0,0-1 1,-4-1-116,4-1-279,1 0 1,0-2 0,0 0 0,-1-1 0,1 0 0,0-2 0,0 0 0,1-1 0,-14-6 278,-9-7-2363</inkml:trace>
  <inkml:trace contextRef="#ctx0" brushRef="#br0" timeOffset="5013.481">1465 5948 640,'5'0'294,"-4"0"-299,-1 0 0,1 0 0,0 0 0,-1 0 0,1 0 0,0 0-1,-1 0 1,1 0 0,-1 0 0,1 0 0,0 1 0,-1-1 0,1 0 0,-1 0-1,1 1 1,-1-1 0,1 0 0,0 1 0,-1-1 0,0 1 0,1-1 5,5 5 249,0 0 0,0 1 0,0 0 0,-1 0 0,0 0 1,0 1-1,0 0-249,7 10 437,10 10-305,1 0 1,1-2 0,2-1-1,0-1 1,1 0-1,2-3 1,10 7-133,-31-23 4,-1 0 0,1-1 0,-1 1 0,1-2 0,0 1 0,3 0-4,-7-2 0,0 0 1,0-1-1,0 1 1,-1-1 0,1 0-1,0 0 1,0-1-1,0 1 1,0-1-1,0 0 1,-1 0-1,1 0 1,0 0-1,-1 0 1,2-1-1,0-1 16,-1 0 0,1 0 0,0-1 0,-1 1 0,0-1 0,0 0 0,0 0 0,0 0 0,-1-1 0,0 1 0,0-1 0,2-2-16,-2 0 53,1-1 0,-1 0 0,-1 1 0,1-1 0,-1 0 0,-1-1 0,1 1 0,-1-2-53,-1-5 70,1-1 0,-2 1 1,0-1-1,-1 1 0,-1 0 0,0 0 0,-1 0 1,0 0-1,-2-1-70,1 1 16,-2 0 0,0 1 0,0-1 0,-1 1 0,-10-12-16,14 22 14,1 0-1,-1 0 0,0 0 1,0 1-1,0-1 0,0 1 1,-1 0-1,1 0 0,-3 0-13,4 2 8,0-1 0,0 1-1,-1 0 1,1 0-1,0 1 1,-1-1 0,1 1-1,0 0 1,-1-1-1,1 2 1,-1-1 0,1 0-1,-1 1 1,1-1-1,-1 1-7,-3 2-2,-1 0-1,2 0 0,-1 0 0,0 1 0,1 0 0,-1 0 0,1 0 0,1 1 0,-3 2 3,-6 6 39,2 0 0,0 0 0,-4 7-39,14-18 5,-17 23 53,1 1-1,-5 13-57,19-33-35,0 1-1,1 0 1,0 0 0,0 1-1,0-1 1,1 0 0,1 1-1,-1 0 1,1-1 0,0 1-1,1 0 1,0 4 35,0-11-4,0 0 0,0-1 1,0 1-1,1 0 0,-1 0 0,0-1 0,0 1 0,1 0 0,-1 0 0,0-1 1,1 1-1,-1 0 0,1-1 0,-1 1 0,1 0 0,-1-1 0,1 1 1,-1-1-1,1 1 0,0-1 0,-1 1 0,1-1 0,0 0 0,-1 1 0,1-1 1,0 0-1,0 1 0,-1-1 0,1 0 0,0 0 0,0 0 0,-1 0 1,1 1-1,0-1 0,0 0 0,0 0 0,-1-1 0,1 1 0,0 0 0,0 0 4,3-1-18,-1 0 0,1 1 0,-1-2 0,1 1 0,-1 0 0,1-1 1,-1 1-1,2-2 18,15-11-23,-1-1 1,0 0 0,-1-2 0,11-12 22,62-78 152,-55 63-205,10-17 88,-32 40-41,1 1 0,1 1 0,1 1 0,0 0 1,17-12 5,-33 29 10,0 0 0,0 0 0,1 0 0,-1 1 0,0-1 0,0 0 0,1 1 0,-1 0 0,0-1 0,1 1 0,-1-1 0,1 1 0,-1 0 1,0 0-1,1 0 0,-1 0 0,1 0 0,-1 0 0,0 0 0,2 1-10,0 0 7,-1 0-1,0 0 1,0 0-1,1 0 1,-1 1-1,0-1 1,0 1-1,0-1 1,0 1-1,-1 0 1,2 1-7,4 6-5,0 1-1,0 0 1,-1 0-1,4 10 6,-7-14-1,11 23 18,-4-9-23,1-1 0,5 9 6,-11-22 6,-1 0 1,1 0 0,0-1-1,0 0 1,0 0-1,1 0 1,-1 0 0,1-1-1,4 2-6,-10-6 4,1 0 0,0 1 0,0-1 0,0 0 1,-1 0-1,1 1 0,0-1 0,0 0 0,0 0 0,0 0 0,-1 0 0,1 0 0,0 0 0,0-1 0,0 1 0,0 0 0,-1 0 0,1-1 0,0 1 0,0 0 1,0-1-1,-1 1 0,1 0 0,0-1 0,-1 1 0,1-1 0,0 0 0,-1 1 0,1-1 0,-1 1 0,1-1 0,-1 0 0,1 0 0,-1 1 0,1-1 1,-1 0-1,1 0-4,2-5-40,0 0 0,0-1 0,0 0 0,0-2 40,-2 5-23,6-18 42,-1 0 0,1-20-19,-3 18 72,1 1 0,6-15-72,-9 31 6,0 0 0,1 0 1,1 0-1,-1 1 1,1-1-1,0 1 0,0 0 1,2-2-7,-4 6 4,-1 1 0,1-1 0,0 0 0,0 1 0,0 0 0,0-1 0,0 1 0,0 0 0,0 0 0,1 0 0,-1 0 0,0 0 0,1 1 0,-1-1 0,0 1 0,1-1 0,-1 1 0,0 0 0,1 0 0,-1 0 0,1 0 0,-1 1 0,1-1 0,-1 1 0,0-1 0,1 1 1,-1 0-6,37 13 169,0 2 0,5 6-168,2-1 27,5 0-27,-47-19 3,1-1-1,0 1 1,0-1 0,0-1-1,0 1 1,0-1 0,0 1-1,0-1 1,0-1-1,0 1 1,0-1 0,0 0-1,0 0 1,0 0 0,3-2-3,-5 2 9,-1-1 1,1 1-1,-1 0 1,1-1 0,-1 0-1,1 1 1,-1-1-1,0 0 1,0 0 0,0-1-1,0 1 1,0 0-1,-1 0 1,1-1 0,-1 1-1,1-1 1,-1 0-1,0 1 1,0-1 0,0 0-1,0 0 1,-1 0-1,1 0 1,-1 0 0,1 1-1,-1-1 1,0-2-10,-1-13 17,-1 0 0,0 0 0,-1 0 0,-1 0 0,-1 1-1,-5-13-16,-12-25 125,-12-19-125,28 60 40,0 1-19,2 4 6,0 0 1,-1 0 0,0 0 0,0 1-1,-1 0 1,-3-4-28,8 11-1,1 1 0,-1-1 0,1 1-1,-1-1 1,1 0 0,-1 1 0,1-1-1,-1 1 1,0-1 0,1 1 0,-1 0 0,0-1-1,1 1 1,-1 0 0,0-1 0,0 1 0,1 0-1,-1 0 1,0 0 0,0 0 0,1 0 0,-1 0-1,0 0 1,0 0 0,1 0 0,-1 0 1,0 0-8,0 1 0,0-1 1,0 1-1,1 0 0,-1-1 0,0 1 1,0 0-1,1-1 0,-1 1 1,0 0-1,1 0 0,-1 0 0,1 0 1,0-1-1,-1 1 0,1 0 0,-1 1 8,-1 5-42,0-1 0,1 1 0,-1 0 0,1 0 0,1 2 42,-1 4 1,1 0 0,0 1 0,2-1 0,-1 0 0,1 0 0,1 0-1,-1-5 0,0 0 0,1 0 0,0 0 0,0 0 0,1-1 0,-1 0 0,2 0-1,-1 0 1,1 0 0,1 0 0,-5-5-1,0 0 1,1-1-1,-1 0 0,1 1 0,-1-1 0,1 0 1,0 0-1,0 0 0,-1 0 0,1 0 0,0 0 1,0 0-1,0-1 0,0 1 0,0-1 0,0 1 1,0-1-1,0 0 0,0 0 0,0 0 0,0 0 1,0 0-1,0 0 0,0-1 0,0 1 0,0-1 1,0 1-1,0-1 0,0 0 0,0 0 0,0 0 1,0 0-1,-1 0 0,1 0 0,0-1 1,8-5 39,-1-1-1,0 0 1,-1-1-1,0 0 1,6-7-39,-4 3 48,131-163-10,-137 171-32,0 0-1,0 1 1,0 0 0,0 0 0,1 0-1,0 0-5,-3 3 5,-1-1-1,1 1 0,0 0 0,0 1 0,0-1 0,0 0 0,0 1 1,-1-1-1,1 1 0,0-1 0,0 1 0,0 0 0,1 0 0,-1 0 0,0 0 1,0 0-1,0 0 0,0 1 0,0-1 0,0 1-4,4 2 26,1 0 0,-1 1 0,1-1 1,-1 1-1,0 1 0,0 0 0,-1-1 0,1 2 0,-1-1 0,1 2-26,16 15 118,96 75 26,-114-94-128,0-1 0,0 1 0,0-1 0,0 0 0,0 0 0,0 0 0,1-1 1,-1 1-1,1-1 0,-1 0 0,1 0 0,-1-1 0,4 1-16,-5-1 12,0-1 1,1 1-1,-1 0 0,1-1 1,-1 0-1,0 1 0,0-1 0,1-1 1,-1 1-1,0 0 0,0-1 0,0 0 1,0 1-1,0-1 0,-1 0 1,1-1-1,-1 1 0,1 0 0,-1-1-12,5-5 1,-2 0-1,1-1 1,-1 1-1,0-1 1,-1 0-1,0-1 1,0 1-1,-1-1 1,1-5-1,0-3-16,-1-1 0,0 1 0,-1-1 1,-1-13 15,-3-5 20,-2 1 0,-1 0 0,-2 1 0,-4-10-20,0-6 48,-3-31-48,13 73-13,0-1 0,1 0 0,1 0 0,0 0 1,0 0-1,1 0 0,0 1 0,1-3 13,4-9-63,1 1-1,0 0 0,4-3 64,-7 13-144,1 0 0,0 1 0,0 0 0,1 1 0,0-1 0,1 1 0,0 0 0,0 1 0,1 0 0,1-1 144,-10 28-554,-4 5 639,-2 5 159,2 0-1,0 0 1,2 3-244,2-23 12,0 1 0,1 0-1,0-1 1,1 1 0,0 0 0,0-1 0,1 0 0,1 0-1,-1 0 1,2 0 0,-1 0 0,1-1 0,1 0 0,0 0 0,0 0-1,1-1 1,0 1 0,7 5-12,-2-4 20,0 0 0,0-1 0,2 0 0,-1-1 0,1-1 0,0 0 0,0-1 0,1 0 0,2-1-20,-7-2 12,-1-1 0,1 0 0,-1 0-1,1-1 1,0-1 0,0 0 0,-1 0 0,1-1 0,0 0-1,-1 0 1,1-1 0,-1-1 0,1 0 0,-1 0-1,2-1-11,-2 0 4,-1 0-1,1-1 1,-1 0 0,0-1-1,2-1-3,-7 4 7,0 1 1,0-1-1,0-1 0,0 1 0,-1 0 1,1 0-1,-1-1 0,0 0 0,0 1 1,0-1-1,-1 0 0,1 0 0,0-3-7,0-5 37,-1 0-1,0 0 1,-1 0-1,0-1 0,-1 1 1,0 0-1,-1 0 0,-1 0 1,0 0-1,0 0 0,-3-5-36,4 14 60,1 0-1,-1-1 1,1 1-1,-1 0 1,0 0-1,0 1 0,0-1 1,-2-1-60,4 4 13,0 0 0,-1-1 1,1 1-1,-1 0 0,1-1 0,-1 1 1,1 0-1,-1 0 0,1-1 0,-1 1 1,1 0-1,-1 0 0,0 0 0,1 0 0,-1 0 1,1 0-1,-1-1 0,1 1 0,-1 1 1,1-1-1,-2 0-13,2 0 10,-1 1 1,0-1 0,0 1-1,0-1 1,0 1-1,0 0 1,0-1-1,1 1 1,-1 0 0,0-1-1,1 1 1,-1 0-1,0 0 1,1 0 0,-1 0-1,0 0-10,-1 4-7,0-1 0,1 1 0,-1 0 0,1-1 0,0 1 0,0 0 0,0 0 0,1-1 0,0 1 0,0 0-1,0 0 1,0 0 0,1 0 0,0-1 0,0 1 0,0 0 0,0 0 0,1-1 0,0 1 0,0-1 0,0 0 0,0 1 0,1-1 0,0 0 0,0 0 0,0-1 0,0 1 0,0-1 0,1 1-1,0-1 1,0 0 7,2 1-81,0-1-1,0-1 0,0 1 1,0-1-1,1 0 0,-1 0 1,0-1-1,1 1 0,0-2 0,-1 1 1,1-1-1,-1 0 0,1 0 1,0-1-1,-1 0 0,1 0 1,-1 0-1,1-1 0,-1 0 1,0 0-1,0-1 0,1 0 82,35-18-3029</inkml:trace>
  <inkml:trace contextRef="#ctx0" brushRef="#br0" timeOffset="5992.084">4685 3899 1984,'-7'-1'120,"1"1"-1,0-1 1,0 1 0,-1 0 0,1 0-1,0 1 1,0 0 0,0 0 0,0 1-1,0 0 1,0 0 0,0 0 0,0 0-1,0 1 1,-4 3-120,-6 4 42,0 0-1,1 1 1,0 0 0,-11 12-42,10-6-36,0 1 0,1 0 1,1 1-1,1 0 1,1 2-1,0-1 1,2 1-1,0 1 1,0 4 35,6-15 12,1-1 0,0 1 0,0 0 1,1 0-1,1 0 0,0 0 1,0 0-1,1 0 0,0 0 0,1 0 1,0 0-1,2 3-12,-1-6 10,0 1 0,0-1-1,1 0 1,0 0 0,1-1 0,0 1-1,0-1 1,1 0 0,0 0 0,0 0 0,0 0-1,1-1 1,0 0 0,0 0 0,1-1 0,0 1-10,0-1 11,0 0 1,1-1 0,0 0 0,0 0 0,0 0-1,0-1 1,1-1 0,-1 1 0,1-1 0,0-1 0,0 1-1,-1-1 1,6-1-12,-6 0 16,-1-1 0,0 1 0,1-2 0,-1 1 1,0-1-1,0 0 0,0 0 0,-1-1 0,1 0 0,0 0 0,-1-1 0,0 0 0,0 0 0,0 0 0,0-1 0,3-3-16,3-4 155,-1-1-1,-1 0 1,1 0 0,6-15-155,6-12 992,0-7-992,-18 36 99,-2 5 18,0 0 0,0 0 0,0 0 0,1 0 1,2-2-118,-4 6 49,-1 0 1,1 1-1,0 0 1,-1-1-1,1 1 1,0 0 0,0 0-1,0 0 1,0 0-1,0 0 1,0 0-1,0 1 1,0-1 0,0 1-1,0-1 1,0 1-1,0 0 1,0 0-1,2 0-49,14 1 80,0 1 0,0 0-1,0 2 1,4 1-80,-2 0 57,0-1 0,0-1-1,3-1-56,-16-1 10,1-1 0,-1-1 0,1 1 0,0-1-1,-1-1 1,1 1 0,-1-1 0,0-1-1,1 1 1,1-2-10,-1 0 6,0-1 0,0 1 0,-1-1 0,0 0 0,0-1-1,0 0 1,-1 0 0,0 0 0,0-1 0,0 0 0,3-6-6,-6 8 16,0 0-1,0 0 1,-1 0 0,1 0-1,-1-1 1,-1 1 0,1-1-1,-1 1 1,0-1 0,0 0-1,0 1 1,-1-1-1,0 0 1,0 0 0,-1 1-1,1-1 1,-1 0 0,-2-3-16,0-1 89,0 1 1,-1 0 0,0 0 0,-1 0-1,0 1 1,0-1 0,-1 1-1,0 0 1,0 1 0,-1-1-1,-3-1-89,9 7 12,0 1 0,-1-1-1,1 1 1,-1 0-1,1-1 1,-1 1 0,1 0-1,-1 0 1,0 0-1,1 0 1,-1 0-1,0 1 1,0-1 0,0 1-1,0-1 1,0 1-1,1-1 1,-1 1 0,0 0-1,0 0 1,0 0-1,0 0 1,0 0 0,0 0-1,0 1 1,0-1-1,0 1 1,0-1 0,0 1-1,1 0 1,-1 0-1,0 0 1,0 0 0,1 0-1,-1 0 1,1 0-1,-1 0 1,1 1 0,-1-1-1,1 1 1,0-1-1,-1 1 1,1-1-1,0 1 1,0 0 0,0 0-12,-11 20-1226,-7 21 1226,-4 5-1852,11-28 210</inkml:trace>
  <inkml:trace contextRef="#ctx0" brushRef="#br0" timeOffset="6673.898">5202 3956 3552,'-4'3'1264,"13"-1"-793,11 2 220,0 8 290,17 14-981,-16-12 8,17 11-8,-32-22 11,1 0 0,-1 0 0,1 0 0,-1-1 1,1 0-1,0 0 0,0-1 0,4 1-11,-6-2 25,0 0 1,0 0 0,0 0-1,0-1 1,3 0-26,-7 1 13,0 0 1,0 0-1,0 0 0,-1 0 0,1-1 1,0 1-1,0 0 0,0-1 0,-1 1 1,1 0-1,0-1 0,0 1 0,-1-1 1,1 1-1,0-1 0,-1 1 0,1-1 1,-1 1-1,1-1 0,0 0 0,-1 1 1,0-1-1,1 0 0,-1 0 0,1 1 1,-1-1-1,0 0 0,0 0 0,1 0 1,-1 1-1,0-1 0,0 0 0,0 0 1,0 0-1,0 0 0,0 0 0,0 0-13,-14-50 454,-1-1 42,10 29-383,1 0 0,2-1 0,0 1 0,2-23-113,0 38 18,1-1-1,0 0 1,0 1 0,1-1 0,0 1 0,1 0 0,-1 0 0,2 0 0,-1 0-1,1 0 1,0 1 0,1-1 0,-1 1 0,2 0 0,0-1-18,2 0-12,1 0 1,0 1 0,0 0-1,0 1 1,1-1-1,0 2 1,0-1 0,0 2-1,1-1 1,0 1-1,-1 1 1,2 0 0,7-1 11,-3 2-18,0 1 1,-1 0 0,1 1-1,0 1 1,0 0 0,0 1-1,0 1 1,-1 0 0,9 4 17,-7-2-19,0 1 0,0 1 1,0 0-1,-1 1 0,7 6 19,-16-10-4,-1 0 0,1 1-1,-1 0 1,-1 0 0,1 1 0,-1-1-1,0 1 1,0 1 0,-1-1-1,1 1 1,-1-1 0,-1 1-1,3 6 5,-6-12 12,1 0-1,-1 0 1,1 0-1,-1 0 1,1 0-1,-1 1 1,0-1 0,0 0-1,0 0 1,0 0-1,0 1 1,0-1-1,0 0 1,0 0-1,0 0 1,0 1-1,-1-1 1,1 0-1,0 0 1,-1 0-1,1 0 1,-1 0-1,1 1 1,-1-1-12,1-1 6,-1 0 0,1 0 0,-1 1-1,1-1 1,0 0 0,-1 0 0,1 0 0,0 1 0,-1-1 0,1 0 0,-1 0 0,1 0 0,-1 0 0,1 0-1,0 0 1,-1 0 0,1 0 0,-1 0 0,1 0 0,0 0 0,-1 0 0,1 0 0,-1-1 0,1 1 0,0 0-6,-2-1 2,1 1 0,-1-1 1,1 0-1,-1 0 0,1 0 1,0 0-1,-1-1 1,1 1-1,0 0 0,0-1-2,-8-9 84,1 0 0,1-1 0,0 0 0,0 0 0,1-1-1,1 1 1,0-1 0,1-1 0,0 1 0,0-5-84,0-10 104,0 0-1,2 0 1,1 1 0,2-21-104,0 32-32,1 0 0,1-1 0,0 1 0,1 1 0,0-1 0,2 0 0,0 1 0,0 0 0,6-8 32,-10 19-3,1 0 1,-1 1 0,0-1 0,1 1-1,0-1 1,0 1 0,0 0 0,0 0-1,1 0 1,-1 1 0,1-1 0,-1 1-1,1 0 1,0 0 0,0 0 0,0 0-1,0 1 1,4-1 2,-2 1-12,1 0 0,-1 0 0,0 1-1,1 0 1,-1 1 0,0-1 0,1 1 0,-1 1 0,0-1-1,0 1 1,0 0 0,4 2 12,48 21 36,-37-15-112,0-1 1,0-1 0,1 0-1,0-2 1,10 2 75,-27-8-196,0 1 1,0-1-1,0 0 1,0 0-1,1 0 1,-1-1-1,0 0 1,0 0 0,0 0-1,0 0 1,-1-1-1,1 0 1,0 0-1,-1 0 1,3-2 195,-1-1-365,1 0-1,-1 0 1,0 0 0,0-1 0,-1 0 0,0-1 0,0 1-1,0-1 1,1-2 365,24-43-2021</inkml:trace>
  <inkml:trace contextRef="#ctx0" brushRef="#br0" timeOffset="7681.341">1991 6679 3712,'-14'-13'1221,"14"13"-1198,1 0 1,-1 0-1,0 0 0,0 0 0,0 0 1,0 0-1,0 0 0,0 0 0,0-1 1,0 1-1,1 0 0,-1 0 0,0 0 1,0 0-1,0 0 0,0 0 0,0 0 0,0 0 1,0 0-1,0 0 0,0 0 0,0 0 1,0-1-1,0 1 0,1 0 0,-1 0 1,0 0-1,0 0 0,0 0 0,0 0 1,0 0-1,0 0 0,0-1 0,0 1 0,0 0 1,0 0-1,0 0 0,0 0 0,0 0 1,0 0-1,0 0 0,0-1 0,0 1 1,0 0-1,-1 0 0,1 0 0,0 0 1,0 0-1,0 0 0,0 0 0,0 0 1,0 0-1,0 0 0,0-1 0,0 1 0,0 0-23,1 2 33,1-1-1,-1 1 0,1-1 0,0 1 0,-1-1 0,1 0 0,0 0 0,0 0 0,0 0 0,0 0 0,1 0-32,18 11 69,52 52-325,54 60 256,-124-121 0,24 25 17,0 1-1,-2 2 1,-1 1 0,-1 0 0,-2 2-1,-1 0 1,10 27-17,-55-124-37,0-9 37,22 59-16,0 0 0,1-1 0,1 1 0,0-1 0,1 0 0,0 1 0,1-1 0,1 1 0,0-1 0,1 1 0,0 0 0,1 0 0,0 0 0,1 1 0,1-1 0,0 1 0,1 0 0,7-10 16,-8 15 3,0 0 0,1 0 0,0 0 0,1 1-1,-1 1 1,1-1 0,0 1 0,0 0 0,1 1 0,-1 0 0,1 0 0,0 1 0,0 0 0,2 1-3,-5 0-5,1 0 1,0 1-1,-1 0 1,1 0 0,0 1-1,-1 0 1,1 0-1,0 1 1,0-1-1,-1 2 1,1-1-1,-1 1 1,1 0 0,-1 0-1,0 0 1,1 1-1,-1 0 1,-1 0-1,1 1 1,2 1 4,-3-1 63,-1 1 0,1-1-1,-1 1 1,0-1 0,0 1 0,-1 0 0,0 1 0,1-1 0,-2 1 0,1-1 0,-1 1-1,0 0 1,0 0 0,0 0 0,-1 0 0,0 0 0,0 0 0,0 0 0,-1 1 0,0-1-1,-1 0 1,1 0 0,-1 0 0,-1 5-63,-2 2-8,0 0 1,-1-1-1,0 0 0,-1 0 1,0-1-1,-1 1 0,0-1 0,0-1 1,-2 1-1,1-1 0,-1-1 1,-1 0-1,0 0 0,0-1 1,0 0-1,-1 0 0,0-2 0,-1 1 1,0-1-1,0-1 0,0 0 1,0-1-1,-1 0 0,0-1 1,0 0-1,0-1 0,0 0 8,-31-1-1749</inkml:trace>
  <inkml:trace contextRef="#ctx0" brushRef="#br0" timeOffset="8029.452">2965 6442 2496,'67'-39'1563,"3"-7"-1563,-64 42 30,-1 0 1,1-1 0,-1 1 0,-1-1-1,1 0 1,0 0-31,-4 4 0,-1 0 0,1 0-1,0 0 1,-1 0 0,1 0 0,0 0 0,-1 0-1,1 0 1,-1 0 0,0 0 0,1-1-1,-1 1 1,0 0 0,0 0 0,1 0-1,-1 0 1,0-1 0,0 1 0,-1 0-1,1 0 1,0 0 0,0 0 0,0-1 0,-1 1-1,1 0 1,0 0 0,-1 0 0,1 0-1,-1 0 1,0 0 0,1 0 0,-1 0-1,0 0 1,0 0 0,1 0 0,-1 0 0,0 0 0,-5-3 7,0 0 0,0 0 0,0 1 0,0 0 0,0 0 0,-1 0 1,0 1-1,1 0 0,-1 0 0,0 0 0,0 1 0,0 0 0,0 1 1,-3 0-8,2-1 44,0 1 1,-1 1-1,1 0 1,0 0-1,0 1 1,0-1-1,0 2 1,0-1 0,0 1-1,0 1 1,1-1-1,-2 2-44,-1 2 78,1 0-1,-1 1 1,1 0 0,1 0-1,-1 1 1,1 1 0,1-1-1,0 1 1,0 0 0,1 1-1,-3 6-77,1 1 23,1-1 0,1 1-1,0 0 1,1 1 0,1-1 0,1 1-1,1 1-22,1-14 23,1 0 0,0 0-1,0 0 1,0 0-1,1 0 1,0 0-1,0 0 1,1 0-1,-1 0 1,1-1-1,0 1 1,1-1 0,-1 1-1,1-1 1,3 4-23,-3-5 10,1 0 1,-1 0 0,1 0 0,0-1 0,0 1 0,0-1 0,0 0-1,1 0 1,-1-1 0,1 1 0,0-1 0,0 0 0,0 0-1,0-1 1,0 1 0,0-1 0,0 0 0,1-1-11,7 2-50,0-2 1,1 0-1,-1 0 0,0-1 1,1-1-1,-1 0 1,0-1-1,0-1 0,-1 0 1,10-4 49,31-17-416</inkml:trace>
  <inkml:trace contextRef="#ctx0" brushRef="#br0" timeOffset="9696.782">4197 5752 2240,'-6'-7'203,"0"0"0,0 1 1,-1 0-1,0 0 0,0 0 1,0 1-1,-1 0 0,0 0 0,0 1 1,-4-2-204,6 4 104,1 0-1,-1 0 1,0 1 0,0 0 0,0 0 0,1 0 0,-1 1 0,0 0 0,0 0 0,0 1 0,0-1 0,0 1 0,1 0 0,-1 1 0,0-1 0,-4 3-104,-1 1 80,0 0 0,1 1-1,-1 0 1,1 1 0,1 0 0,-1 1 0,1 0 0,0 0 0,1 1 0,0 0-1,0 0 1,1 1 0,1 0 0,-1 1 0,1-1 0,1 1 0,0 0 0,1 0 0,-2 7-80,1-2 25,1 1 0,1 0 0,0 0 0,1 0 1,1 0-1,1 1 0,0-1 0,1 0 0,1 0 1,1 0-1,0 0 0,1 0 0,3 6-25,1 2 34,11 19-34,-16-36-22,1-1 1,0 0-1,1 0 1,0 0-1,0 0 0,0-1 1,5 5 21,-8-10-13,-1 0 0,1 0 0,-1 1 1,1-1-1,-1 0 0,1 0 0,-1 0 0,1-1 1,0 1-1,0 0 0,-1-1 0,1 1 0,0-1 1,0 1-1,0-1 0,0 0 0,0 0 0,-1 0 1,1 0-1,0 0 0,0 0 13,1-1-24,0 0 0,-1 0 0,1 0 0,0 0 0,-1-1 0,1 1 0,-1-1 0,1 1 0,-1-1 0,0 0 0,1 0 0,0-2 24,3-2-32,0-1 1,-1 0-1,0 0 0,0-1 0,-1 0 1,0 0-1,0 0 0,0-4 32,3-12 263,-2-1 0,-1 1 0,-1-1 0,-1 1 1,-1-1-1,-2-13-263,1 2 330,1 1 1,4-22-331,-5 56 2,0 1 1,0-1-1,0 0 0,0 0 0,1 0 0,-1 1 1,0-1-1,0 0 0,0 0 0,1 1 1,-1-1-1,0 0 0,1 0 0,-1 1 0,1-1 1,-1 0-1,1 1 0,-1-1 0,1 1 1,-1-1-1,1 1 0,-1-1 0,1 1 1,0-1-1,-1 1 0,1-1 0,0 1 0,0 0 1,-1-1-1,1 1 0,0 0 0,0 0 1,-1-1-1,1 1 0,0 0 0,0 0 0,0 0 1,-1 0-1,1 0 0,0 0 0,0 0 1,0 1-1,-1-1 0,1 0 0,0 0 1,0 0-1,-1 1 0,1-1-2,4 2-2,-1 1 0,1-1 1,-1 1-1,0 0 0,0 0 0,4 3 2,11 10-8,1-1-1,1 0 0,0-2 1,1 0-1,15 5 9,-30-15 17,0-1 1,-1 0-1,1 0 0,0-1 0,0 1 0,0-2 0,2 1-17,-5-1 14,0 0 0,0 0 0,-1 0 0,1 0 0,0-1 0,0 1-1,0-1 1,-1 0 0,1-1 0,-1 1 0,1-1 0,-1 1 0,1-1 0,0-1-14,-2 2 3,-1-1 0,1 1 0,-1-1-1,1 0 1,-1 0 0,0 0 0,0 0 0,0 0 0,0 0 0,0 0-1,0 0 1,-1 0 0,1 0 0,-1 0 0,1-1 0,-1 1 0,0-2-3,1-8 5,-1 1 1,0-1 0,-1 0-6,0-3 62,-5-60 175,3 47-184,1 0 0,1 0 0,1 0 0,2-1-1,1-5-52,-1 27-2,-1-1 0,1 1 0,0 0 0,1 0 0,0 1 0,0-1-1,0 0 1,1 1 0,0 0 0,0 0 2,-2 3-2,1 0 0,-1 1 0,1-1 0,0 1-1,-1-1 1,1 1 0,0 0 0,0 0 0,1 1 0,-1-1 0,0 0-1,0 1 1,1 0 0,-1 0 0,1 0 0,-1 0 0,1 1 0,0-1-1,-1 1 1,2 0 2,8 1 1,0 0-1,0 1 0,-1 0 1,1 1-1,-1 0 0,0 1 0,0 1 1,3 1-1,19 11-36,-1 0 0,5 6 36,-3 2-140,-32-23 156,-1 0 0,0 0 0,0 0 1,0 0-1,0 1 0,0-1 0,0 0 0,-1 1 0,1 0 0,-1-1 0,0 1 0,1 0 0,-1 1-16,-1-4 6,0 1-1,1 0 1,-1-1-1,0 1 1,0-1-1,0 1 0,0 0 1,0-1-1,0 1 1,0-1-1,0 1 1,0 0-1,0-1 0,0 1 1,0 0-1,0-1 1,0 1-1,-1-1 1,1 1-1,0-1 0,0 1 1,-1 0-1,1-1 1,0 1-1,-1-1 1,1 1-1,-1-1 0,1 0 1,0 1-1,-1-1 1,1 1-1,-1-1 1,0 0-1,1 1 1,-1-1-1,1 0 0,-1 0 1,1 1-1,-1-1 1,0 0-1,1 0 1,-1 0-1,1 0 0,-1 0 1,0 0-1,1 0 1,-1 0-1,1 0 1,-1 0-6,-2 0 4,0 0 1,0-1 0,0 0 0,0 1 0,0-1 0,1 0-1,-1 0 1,0-1 0,1 1 0,-2-1-5,-2-2 12,1-1 1,-1 0-1,1 0 1,0 0-1,0 0 1,1-1-1,-1 0 0,1 0 1,1 0-1,-1 0 1,1-1-1,-2-3-12,-1-9 34,0 0 0,1 0 0,-3-18-34,6 25-8,1-1 1,0 1 0,1-1-1,0 0 1,1 1-1,0-1 1,1 1 0,0-1-1,1 1 1,1 0-1,0 0 1,1 0 0,4-7 7,-8 16-3,1 0 1,-1 0 0,1 1 0,0-1 0,0 1-1,0-1 1,0 1 0,1 0 0,-1 0-1,1 0 1,-1 0 0,1 0 0,0 0-1,-1 1 1,1-1 0,0 1 0,0 0-1,0 0 1,0 0 0,0 0 0,1 1 0,-1-1-1,0 1 1,0 0 0,0 0 0,1 0-1,-1 0 1,1 1 2,10 1-17,0 1 0,0 1 0,0 1 0,0 0-1,11 6 18,21 7-1,-35-15 0,0 0-1,1-1 0,-1 0 0,1 0 1,-1-1-1,10-1 2,-18 0 2,-1 0 1,1 0-1,-1 0 1,1-1-1,-1 1 0,1-1 1,-1 0-1,1 1 1,-1-1-1,0-1 1,1 1-1,-1 0 0,0 0 1,0-1-1,0 1 1,0-1-1,0 0 0,0 1 1,0-1-1,-1 0 1,1 0-1,-1 0 1,1-1-1,-1 1 0,0 0 1,0 0-1,0-1 1,0 1-1,0-1 0,0 1 1,-1-1-1,1 1 1,-1-1-3,1-9 146,-1 0 1,0-1 0,-1 1 0,0 0-1,-1 0 1,0 0 0,-4-11-147,2 8 160,1-1 1,0 0-1,1 0 1,1-4-161,1 18-10,0 0 0,0 1 0,0-1 0,0 0 0,0 0 1,1 1-1,-1-1 0,1 0 0,-1 1 0,1-1 0,0 0 0,-1 1 0,1-1 0,1 0 10,-2 1-8,1 0 0,0 1 0,0-1 0,0 0 0,0 1 0,0-1-1,0 0 1,0 1 0,0 0 0,0-1 0,0 1 0,1 0 0,-1-1 0,0 1-1,0 0 1,0 0 0,0 0 0,0 0 0,1 0 0,-1 0 0,1 0 8,67 14-128,-54-12 132,0 1 22,0-2 0,8 0-26,-18-1 5,0 0 0,0 0 0,1-1 0,-1 0 0,0 0 0,0-1 0,0 1 0,0-1 0,1-1-5,4-1-30,-1-1 0,0-1-1,0 0 1,-1 0 0,1 0 0,-1-1 0,-1 0-1,1-1 31,-3 1 2,0 1 0,0-1 0,-1 0-1,0 0 1,0 0 0,0 0 0,-1-1-1,0 0 1,-1 0 0,2-7-2,-3 4 43,0-1 1,0 0-1,-1 0 0,-1 0 1,0 0-1,-1 0 0,0 0 1,-2-3-44,1-2-11,0 0 0,1-1 1,0-5 10,11 31-267,74 95-42,-72-91 309,144 166 67,-106-117-6,40 68-61,-77-109 11,-1 0 0,-1 0 1,-1 1-1,-1 0 0,3 12-11,-8-25 11,-1 1 1,0 0-1,-1-1 0,0 1 0,0 0 0,-1 0 0,0-1 1,0 1-1,-1 0 0,0 0 0,-1-1 0,0 1 0,0-1 0,-1 1 1,-2 3-12,1-3 26,-1-1 1,0 1-1,-1-1 1,0-1-1,0 1 1,-1-1-1,0 0 1,0 0-1,0-1 1,-1 0-1,0 0 1,0-1-1,-5 2-26,8-4 48,0-1 0,0 0-1,0 0 1,-1 0-1,1-1 1,-1 1 0,1-1-1,-1-1 1,0 1 0,1-1-1,-1 0 1,0 0 0,1-1-1,-1 0 1,1 0-1,-1 0 1,1-1 0,-1 1-1,1-1 1,0 0 0,0-1-1,0 1 1,0-1 0,0 0-48,-4-4-5,0 0 1,1-1 0,0 1-1,1-1 1,0-1 0,0 1 0,0-1-1,1-1 1,1 1 0,-1-1-1,1 0 5,-1-5-98,-1 0 0,2 0-1,0-1 1,1 1-1,1-1 1,0 0 0,0-6 98,2-3-385,1 0 0,0 0 1,2 0-1,4-16 385,-3 23-459,1 0 0,1 1 0,0 0 0,2 0 0,0 0-1,8-13 460,39-58-3327,-28 49 788</inkml:trace>
  <inkml:trace contextRef="#ctx0" brushRef="#br0" timeOffset="9990.933">5649 4557 3808,'-25'-38'2026,"-2"-3"-2026,24 36 59,-2-4 301,0 1 1,-1 0-1,0 0 0,-1 1 1,0 0-1,0 0 0,-1 1 0,1-1 1,-8-3-361,15 10 8,0 0 1,0 0 0,0 0 0,0 0 0,-1 0-1,1 0 1,0 0 0,0-1 0,0 1-1,0 0 1,0 0 0,0 0 0,0 0 0,0 0-1,-1 0 1,1 0 0,0 0 0,0 0-1,0 0 1,0 0 0,0 0 0,0 0-1,-1 0 1,1 0 0,0 0 0,0 0 0,0 0-1,0 0 1,0 0 0,0 0 0,0 0-1,-1 0 1,1 0 0,0 0 0,0 0-1,0 1 1,0-1 0,0 0 0,0 0 0,0 0-1,0 0 1,0 0 0,-1 0 0,1 0-9,1 7 111,5 12-118,0-6 1,1-1 0,1 1 0,0-2 0,1 1 0,1 0 6,52 55-101,-53-57 62,35 30-54,0-2 0,3-2 0,21 12 93,-14-10-639,-6-3-1211</inkml:trace>
  <inkml:trace contextRef="#ctx0" brushRef="#br0" timeOffset="11227.619">5611 4818 3904,'-1'-1'84,"0"0"0,0 0 0,0 1 0,0-1 0,0 0 0,1 0 0,-1 0 0,0 0-1,0 0 1,1-1 0,-1 1 0,1 0 0,-1 0 0,1 0 0,-1 0 0,1-1 0,0 1 0,-1 0 0,1-1-84,1 0 83,-1 0-1,1 0 1,-1 0-1,1 0 1,0 0 0,0 0-1,0 1 1,0-1 0,0 0-1,0 1 1,1-1-1,0 0-82,26-31 508,21-18-508,16-18 79,-50 51-132,8-9 49,-1 0 1,-2-1-1,7-14 4,-23 33 44,0 0 0,0 0 0,-2 0 0,1 0 0,-1-1-44,0 0 205,1 0-1,0 1 1,0 0-1,1 0 1,2-4-205,-6 12 4,1 0 1,0 0-1,-1 0 1,1 0-1,0 0 1,0 0-1,0 0 1,0 0 0,-1 1-1,1-1 1,0 0-1,0 0 1,1 1-1,-1-1 1,0 1-1,0-1 1,0 1-1,0-1 1,0 1-1,1 0 1,-1-1-1,0 1-3,1 0 15,0 0 0,1 1 0,-1-1 0,0 0 0,0 1 0,0-1 0,0 1 0,0-1 0,0 1 0,0 0 0,0 0 0,1 1-16,5 3 51,1 1 1,-1 1-1,0 0 1,0 0-1,0 1-51,40 39 19,3-2-1,42 29-18,-84-68 35,-1 0-1,1-1 1,0 0 0,1-1-1,-1 0 1,8 2-35,-15-5 3,1 0-1,-1 0 1,1-1 0,-1 0 0,1 1 0,-1-1 0,1 0 0,-1 0-1,1 0 1,-1 0 0,1-1 0,-1 1 0,1 0 0,-1-1 0,1 0 0,-1 0-1,0 0 1,1 0 0,-1 0 0,0 0 0,0-1 0,0 1 0,0-1 0,0 1-1,0-1 1,0 0 0,-1 1 0,1-1 0,0 0 0,-1-1-3,7-11 28,-1-1-1,-1-1 1,0 1 0,-1-1 0,0 0 0,0-9-28,9-29 270,-9 37-194,17-49 389,-18 57-337,0 0 1,0 0-1,1 0 1,0 1-1,1 0 1,0 0-129,-4 6 9,0-1 1,0 1-1,1 1 1,-1-1-1,1 0 1,-1 1-1,1-1 1,0 1-1,0 0 1,0-1-1,0 1 1,0 1-1,0-1 1,0 0-1,0 1 1,0 0-10,1-1 9,-1 0 1,1 1-1,0-1 1,-1 0-1,1-1 1,-1 1-1,1-1 1,-1 0-1,1 0 0,-1 0 1,1-1-10,4-5 45,-1-1 0,-1 0 0,0 0 0,0 0 0,-1-1 0,0 0 0,3-8-45,-8 16 16,4-7 40,0 1 0,0-1 0,1 1 0,0-1 0,1 1 0,0 1 0,0-1 0,0 1 0,1 0 0,0 0 0,1 1 0,-1 0 0,1 1 0,1-1-56,28-13-49,1 2 0,8-2 49,-15 8-6,-1-3-1,0 0 1,-1-2 0,0-1 6,125-81-321,-76 50 365,-55 33-39,0-1 0,-1-1 1,-1-1-1,11-12-5,-31 29 1,0 0-1,0 0 1,0 0 0,-1 0 0,1 0-1,0 0 1,0 0 0,-1 0 0,1 0-1,0-1 1,-1 1 0,1 0-1,-1 0 1,0-1 0,1 1 0,-1 0-1,0-1 1,0 1 0,0 0 0,0-1-1,0 1 1,0 0 0,-1-2-1,1 1-39,-1 1 0,0-1 0,0 1 0,0-1 0,0 0 1,0 1-1,-1 0 0,1-1 0,0 1 0,-1 0 0,1 0 0,-1-1 0,1 1 1,-1 0-1,0 0 39,-8-4-162,-1 0 1,1 1-1,-1 1 1,0-1-1,-2 1 162,9 2 73,-14-3 174,0 0 1,-1 1-1,0 0-247,14 3 83,-1-1 0,0 1 0,0 0-1,1 1 1,-1 0 0,0-1 0,1 2 0,-1-1-1,1 1 1,-1 0 0,-3 2-83,7-4-4,1 1 0,-1 0 0,1 0 0,-1 0 1,1 1-1,0-1 0,-1 0 0,1 1 0,0-1 0,0 0 0,0 1 0,0-1 0,0 1 0,0 0 1,0-1-1,1 1 0,-1 0 0,1-1 0,-1 1 0,1 0 0,-1 0 0,1-1 0,0 1 1,0 0-1,0 0 0,0 0 0,0-1 0,1 1 0,-1 0 0,0 0 0,1 0 0,-1-1 1,1 1-1,0 0 0,-1-1 0,1 1 4,0 1-23,1-1-1,-1 1 1,1-1 0,-1 1 0,1-1 0,0 0-1,-1 1 1,1-1 0,0 0 0,1 0 0,-1 0-1,0-1 1,1 1 0,-1-1 0,1 1 0,-1-1-1,1 0 1,-1 0 0,1 0 0,0 0 0,0 0-1,0 0 24,2-1-15,-1 0 0,1 0 0,-1 0 1,0-1-1,1 1 0,-1-1 0,1 0 0,-1 0 0,0-1 0,0 1 0,0-1 0,0 0 0,0 0 0,0 0 0,0-1 0,0 1 0,-1-1 0,0 0 0,1 0 0,-1 0 0,0-1 0,1-1 15,6-9 234,-1 0-1,-1-1 0,0 0 0,-1 0 0,2-6-233,3-8 865,-10 26-772,0-2-10,0 1-1,0-1 1,1 1 0,-1 0 0,2-2-83,-3 5-3,0 1 0,0-1 0,0 0 0,0 0 1,0 0-1,0 0 0,0 1 0,0-1 0,0 0 1,0 1-1,0-1 0,0 1 0,0-1 0,1 1 1,-1 0-1,0-1 0,0 1 0,1 0 0,-1 0 1,0 0-1,0 0 0,1 0 0,0 0 3,3 1-10,1 1 1,0-1-1,-1 1 0,1 0 0,-1 0 1,0 1-1,1 0 0,-1 0 0,2 2 10,9 7-32,0 1 0,2 3 32,-8-7-2,16 14-4,9 8-60,0 1 1,-3 1-1,9 14 66,3 10-257,-2 1-1,-3 2 1,-3 2 0,17 42 257,-43-81 67,-1-1 1,-1 1-1,-2 0 1,0 1-1,-1 0 1,-2 0-1,0 0 0,-1 21-67,-2-31 68,-1 0-1,-1 0 1,0 0-1,-1 0 1,0-1-1,-1 1 1,0-1-1,-1 0 1,-1 0-1,0 0 1,-1-1-1,0 0 1,-1 0-1,0-1 1,-8 8-68,5-7 80,-1 0 0,0-1 0,0-1 0,-1 0 0,-1-1 1,0 0-1,0-1 0,0-1 0,-1 0 0,0-1 0,0-1 1,-1 0-1,-4 0-80,8-2 4,0-1-1,0-1 1,0 0 0,0-1-1,0 0 1,-1-1 0,1 0 0,0-1-1,0 0 1,0-1 0,0-1 0,1 0-1,-1 0 1,1-1 0,0 0-1,0-1 1,1 0 0,0-1-4,-2-2-121,1 0 0,0 0 0,1-1 1,0 0-1,1-1 0,0 0 0,1 0 0,-7-13 121,9 13-226,0 1 0,1-1 0,1 0 0,0 0 0,0 0 0,1-1 0,1 0 0,0 1 0,1-1 0,-1-11 226,3 1-629,0-1 1,2 1-1,1 0 0,4-15 629,29-83-3873,-28 95 2928,5-19-1476</inkml:trace>
  <inkml:trace contextRef="#ctx0" brushRef="#br0" timeOffset="11540.063">6334 3971 5824,'0'0'57,"-1"0"0,1 0 1,0 0-1,0 1 0,-1-1 1,1 0-1,0 0 0,0 1 1,-1-1-1,1 0 0,0 0 0,0 1 1,-1-1-1,1 0 0,0 0 1,0 1-1,0-1 0,0 0 1,0 1-1,0-1 0,0 0 0,-1 1 1,1-1-1,0 0 0,0 1 1,0-1-1,0 0 0,0 1 1,0-1-1,1 0 0,-1 1 1,0-1-1,0 0 0,0 1 0,0-1 1,0 0-1,0 1 0,1-1 1,-1 0-1,0 0 0,0 1 1,0-1-1,1 0 0,-1 0 0,0 1 1,0-1-1,1 0 0,-1 0-57,7 11 215,-7-10-219,0 0 0,0 0 0,1 1 0,-1-1 0,0 0 0,1 0 0,-1 0 0,1-1 0,0 1 0,-1 0 0,1 0 0,0 0 0,-1 0-1,1 0 1,0-1 0,0 1 0,0 0 0,0-1 0,0 1 0,0-1 0,0 1 0,0-1 0,0 1 0,0-1 0,0 0 0,0 1 0,0-1 0,0 0 0,0 0 0,0 0 0,0 0 0,0 0 0,1 0 0,-1 0 0,0 0 0,0 0 4,1-1-6,0 1 0,0-1 0,0 1 0,0-1 1,0 0-1,0 0 0,-1 0 0,1 0 0,0 0 1,-1 0-1,1-1 0,-1 1 0,1 0 0,-1-1 1,1 1-1,-1-1 0,0 0 0,0 1 1,0-1-1,1-1 6,10-31 511,5-8 679,-13 34-1136,-1-1 1,0 1-1,0-1 1,-1 1-1,0-1 0,-1 0 1,0 0-1,0 0 1,-1 0-1,0 0-54,0 7-175,0 0-1,0 0 1,0 0 0,-1 0-1,1 0 1,-1 0 0,0 0-1,0-1 176,-11-16-4794</inkml:trace>
  <inkml:trace contextRef="#ctx0" brushRef="#br0" timeOffset="13841.363">43 5832 3904,'-33'27'1440,"28"-3"-1120,10 17-96,-10-10-32,0 20-160,5 9 64,10 13-64,3 20-32,17 10 32,18 4-192,33-1 96,43 6-32,19-5 32,37-7-3104</inkml:trace>
  <inkml:trace contextRef="#ctx0" brushRef="#br0" timeOffset="14560.585">7238 3068 5984,'-8'0'2208,"13"0"-1728,25 0-128,1 0 896,24 3-768,27 8 864,18 13-768,-1 11-224,-1 18-224,6 20-128,-6 23 32,-12 26-2848,-30 31 1536,-41 27-3872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4:22:34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4235 153 1056,'-22'-33'1045,"15"25"-851,1 2 1,-1-1-1,0 1 0,0 0 0,-1 0 0,0 1 0,0 0 0,0 1 0,0-1 1,-4 0-195,-20-6 86,0 1 0,0 1 1,-1 2-1,0 1 1,-7 1-87,-40-1 410,-46 3-410,52 7 456,1 2-1,-19 7-455,11-2 369,-672 109-385,470-58 43,9-1 223,181-40-352,1 5 0,2 4-1,0 4 1,3 3-1,-81 49 103,107-53-41,-45 23-141,3 6 0,-31 27 182,96-58-34,1 1 1,2 2-1,1 2 0,1 1 0,2 2 0,-1 5 34,-19 34-138,2 3-1,-25 61 139,52-94-75,2 0-1,3 2 0,2-1 1,-2 19 75,3 4-85,2 1 0,1 57 85,7-2-161,6 23 161,15 126-276,-17-263 257,12 261-114,-7-190 250,-4-28 678,-1-56-694,0-1-21,0 0 6,-5 3-230,5-3-891</inkml:trace>
  <inkml:trace contextRef="#ctx0" brushRef="#br0" timeOffset="705.996">336 2513 2304,'1'-9'123,"-2"4"1874,-3 10-960,2-3-1045,1 1-1,1-1 0,-1 0 1,0 1-1,1-1 1,-1 0-1,1 1 0,0-1 1,-1 1-1,1-1 1,0 0-1,1 1 0,-1 1 9,0 11 160,-11 111-109,-12 170-107,19-231 111,0 33 76,4-65-141,-2 0-1,-1 1 0,-3 13 11,5-41 25,0 0 0,1 0 0,-1 0 0,2 0 0,-1 0 0,1 3-25,-1-8 16,0 0 0,0 0 0,1 0 0,-1 0 0,0-1 0,1 1 1,-1 0-1,1 0 0,-1 0 0,1 0 0,-1 0 0,1 0 0,-1 0 0,1-1 0,0 1 1,0 0-1,0 0-16,0-1 32,0 0 1,-1 1-1,1-1 1,0 0-1,0 0 1,0 0 0,-1 0-1,1 0 1,0 0-1,0 0 1,0 0-1,0 0 1,-1-1 0,1 1-1,0 0 1,0 0-1,-1-1 1,1 1-1,0-1 1,0 1 0,-1-1-1,1 1 1,-1-1-1,1 1 1,0-1-33,27-22 487,-1-2 0,-2-1 0,3-4-487,22-22 171,82-71-155,12 0-16,-112 97-1707,1 2 1,28-15 1706,-40 26-2731</inkml:trace>
  <inkml:trace contextRef="#ctx0" brushRef="#br0" timeOffset="5802.586">384 3818 2496,'0'0'67,"0"-1"0,-1 0 0,1 0-1,0 0 1,0 1 0,-1-1 0,1 0 0,-1 1 0,1-1 0,-1 0-1,1 1 1,-1-1 0,1 1 0,-1-1 0,1 0 0,-1 1 0,0-1-1,1 1 1,-1 0 0,0-1 0,1 1 0,-1 0 0,0-1 0,0 1-1,1 0 1,-1 0-67,-20-5-5,14 5 45,1 1 0,-1-1-1,1 1 1,-1 0 0,1 1-1,-1-1 1,1 1 0,0 1 0,0-1-1,0 1 1,0 0 0,0 0-1,1 1 1,-5 3-40,0 2 89,1 0 0,0 0 0,1 1 0,0 0 0,1 0 0,0 1 0,-2 4-89,-57 80 693,32-44-233,26-40-434,0 0 0,1 0-1,0 1 1,1-1 0,0 1 0,1 1 0,0-1 0,-2 9-26,2 4-58,-1 1 47,1 1 0,1-1 0,1 1 0,1 26 11,3-21 36,-1-10-39,1 0 0,1 0 0,2 6 3,0-5-20,3 10 8,4 11 12,-9-36 15,1 0 0,0 0 1,0-1-1,1 1 1,0-1-1,0 0 0,1 0 1,0 0-16,-2-3 43,1-1 0,0 1 0,-1-1 0,1 0 0,0 0 1,1 0-1,-1-1 0,0 1 0,1-1 0,-1 0 0,1 0 0,0-1 0,0 0 0,0 1 1,0-2-1,0 1 0,0 0 0,0-1 0,0 0 0,0 0 0,0-1 0,-1 1 1,1-1-1,0 0 0,2-1-43,13-4 139,0 0 1,0-2 0,0 0-1,-1-2 1,4-3-140,-19 11 21,19-11 17,0 0 0,-1-2-1,-1-1 1,0-1 0,8-8-38,-16 12 35,-1-1 1,1 0 0,-2-1 0,0 0-1,-1-1 1,-1 0 0,0-1 0,0-1-36,-8 14 1,1 1 1,-1 0-1,0-1 0,-1 1 1,1-1-1,0 1 1,-1-1-1,0 1 1,0-1-1,0 1 0,0-1 1,-1 0-1,1 1 1,-1 0-1,-1-4-1,0 2 3,0 1-1,0-1 1,0 0 0,-1 1-1,0 0 1,0 0-1,0 0 1,0 0 0,-1 0-1,-1-1-2,-5-3-30,1 1 0,-1 0 0,0 1 0,-1 0-1,1 0 1,-1 1 0,0 1 0,-1-1 0,-1 1 30,12 4-5,-11-4-140,12 4 144,0-1-1,0 1 0,0 0 0,-1 0 0,1 0 1,0 0-1,0 0 0,0 0 0,0 0 0,0 0 1,0-1-1,0 1 0,-1 0 0,1 0 0,0 0 0,0 0 1,0 0-1,0-1 0,0 1 0,0 0 0,0 0 1,0 0-1,0 0 0,0 0 0,0-1 0,0 1 1,0 0-1,0 0 0,0 0 0,0 0 0,0-1 1,0 1-1,0 0 0,0 0 0,0 0 0,0 0 1,0-1-1,0 1 0,0 0 0,0 0 0,1 0 0,-1 0 1,0 0-1,0-1 0,0 1 0,0 0 0,0 0 1,0 0-1,0 0 0,1 0 0,-1 0 0,0 0 1,0 0-1,0 0 0,0 0 0,0-1 0,1 1 1,-1 0-1,0 0 2,137-77 280,-111 63-256,105-51-190,-18 8 182,-56 29 587,-51 23-384,-7 2-119,1 3-98,-1 0 0,1 0-1,0 0 1,-1 0-1,1 0 1,-1 0-1,1 0 1,0 0 0,-1 0-1,1 1 1,0-1-1,-1 0 1,1 0-1,0 0 1,-1 0 0,1 0-1,0 1 1,-1-1-1,1 0 1,0 0-1,-1 1 1,1-1-1,0 0 1,0 0 0,-1 1-1,1-1 1,0 0-1,0 1 1,0-1-1,-1 0 1,1 1-2,-4 5 52,-1-1-1,0 1 1,0-1-1,0-1 1,-1 1-1,1-1 1,-1 1-1,0-2 1,-1 2-52,-15 14-128,3-2 11,19-17 120,-1 1 0,1-1 1,-1 1-1,1-1 0,-1 1 0,1-1 1,-1 1-1,1-1 0,0 1 0,-1 0 1,1-1-1,0 1 0,0-1 1,-1 1-1,1 0 0,0-1 0,0 1 1,0 0-1,0-1 0,0 2-3,-2 3-28,-1 3 154,3-8-118,0 0-1,0 0 1,0 1 0,-1-1 0,1 0 0,0 1 0,0-1 0,0 0 0,0 1 0,0-1 0,0 0 0,-1 1 0,1-1 0,0 0-1,0 0 1,0 1 0,-1-1 0,1 0 0,0 0 0,0 0 0,-1 1 0,1-1 0,0 0 0,0 0 0,-1 0 0,1 0 0,0 1 0,-1-1-1,1 0 1,0 0 0,0 0 0,-1 0 0,1 0 0,0 0 0,-1 0 0,1 0 0,0 0 0,-1 0 0,1 0 0,-1 0-8,1 0-59,0 0-5,0 0 16,0 0-27,0 0 49,0 0 68,0 0-31,8 8-150,2 16 182,-5-15-52,-1-1 0,1 1 0,-2 0-1,1 0 1,-1 0 0,0 1 0,-1-1 0,1 9 9,0-4-34,1 6 33,1 0-1,1 0 1,1 0-1,1-1 1,1 0-1,2 3 2,-6-13 1,0-1 0,1 0 0,-1-1 0,1 1 0,1-1 0,0-1 0,0 1 0,0-1 0,0 0 0,1 0 1,0-1-1,1 0 0,-1-1 0,5 2-1,-5-3 16,0 0 0,0-1 0,1 0 0,-1 0 0,0-1 1,1 0-1,-1 0 0,1-1 0,6 0-16,-9-1 13,0 0 0,0 0 0,0-1 0,0 1 0,0-1 0,-1-1 0,1 1 0,-1-1 0,1 0 0,-1 0 0,0 0 0,0-1 0,4-4-13,1-1 2,-1-2 0,0 0 0,0 0-1,-1 0 1,-1-1 0,0 0 0,0 0-1,-1-1 1,-1 0 0,0 0 0,-1-1 0,3-12-2,-2 1-8,-1-1 1,-2 1 0,0-1 0,-1 0 0,-2 0 0,-2-14 7,2 36-28,1 0 0,-1 0 1,-1 0-1,1 0 0,-1 0 0,1 0 0,-1 0 0,-2-2 28,4 5-4,-1 0-1,1 1 0,0-1 0,-1 0 1,1 0-1,-1 1 0,0-1 1,1 0-1,-1 1 0,1-1 0,-1 0 1,0 1-1,0-1 0,1 1 0,-1-1 1,0 1-1,0 0 0,1-1 0,-1 1 1,0 0-1,0-1 0,0 1 1,0 0-1,0 0 0,0 0 0,0 0 1,1 0-1,-1 0 0,0 0 0,0 0 1,0 0-1,0 0 0,0 0 1,0 1-1,1-1 0,-1 0 0,0 1 1,0-1-1,0 1 0,1-1 0,-1 1 1,0-1 4,0 2 0,0-1 1,0 0 0,0 1 0,1-1-1,-1 1 1,0-1 0,1 1-1,-1-1 1,1 1 0,0-1-1,-1 1 1,1 0 0,0-1 0,0 1-1,0 0 1,0-1 0,0 1-1,1-1 1,-1 1-1,7 33-35,0-14 27,1 1 0,1-1 0,1 0 0,1-1 0,10 15 8,-16-28-2,0 0 0,0-1 0,1 0 0,0 0 0,0 0 1,0-1-1,0 0 0,1 0 0,0-1 0,0 1 0,0-1 0,1-1 0,-1 0 0,1 0 0,0 0 1,0-1-1,0 0 0,0-1 2,-1 0 13,1-1 0,-1 0 0,0-1 0,0 0-1,0 0 1,0-1 0,0 1 0,0-1 0,0-1 0,-1 0 0,1 0 0,-1 0 0,1 0 0,-1-1 0,0 0-13,6-5 48,0 0 1,0-1 0,-1 0-1,0 0 1,-1-1-1,7-9-48,-11 12 34,1 0 1,0 1-1,0 0 0,7-5-34,-11 9 9,0 1 0,1 0-1,-1 0 1,0 0 0,1 0 0,0 0-1,-1 1 1,1-1 0,0 1 0,0 0-1,-1 0 1,1 0 0,3 1-9,-3 0 0,0 1 1,0 0-1,0 0 1,0 0-1,0 1 1,0-1-1,4 3 0,8 2-30,-4-1 5,22 6-30,0-1 1,26 4 54,-49-12 33,0-1 1,1 0 0,-1-1-1,0 0 1,1 0 0,-1-1 0,0-1-1,0 0 1,0-1 0,6-2-34,-6 2 67,0-2 0,-1 1 1,0-1-1,0-1 0,0 0 1,-1 0-1,0-1 1,0 0-1,-1-1 0,1 0 1,5-8-68,-11 12 7,0 0 0,0 0 1,0-1-1,-1 1 0,0 0 1,0-1-1,0 0 0,-1 0 1,1 1-1,-1-1 0,0 0 1,0 0-1,-1 0 0,0 0 0,1 0 1,-2 0-1,1 0 0,-1 0 1,1 0-1,-1 0 0,-1 0 1,1 0-1,-1 1 0,1-1 1,-2 0-1,1 1 0,-2-3-7,-3-5 39,0-1 0,-1 2 0,-1-1 0,0 1 0,0 0 0,-1 1 0,-1 0 0,0 1 0,0 0 0,-1 1 0,0 0 0,0 1 0,-1 0 0,0 1 0,0 0 0,-10-2-39,16 6-3,0 1-1,1 0 1,-1 0-1,0 0 0,0 1 1,0 0-1,0 1 1,1 0-1,-1 0 1,0 0-1,1 1 1,-1 0-1,1 0 0,-1 0 1,1 1-1,0 0 1,0 0-1,0 1 1,0 0-1,1 0 1,-3 2 3,-6 6-176,1 0 1,1 1 0,-1 1 0,2 0-1,0 1 1,1 0 0,-4 8 175,8-14-466,1 1-1,0 1 1,0-1 0,1 1-1,1 0 1,0 0 0,0 0-1,1 0 1,0 0 0,1 1-1,0-1 1,1 1 0,0-1 0,1 1-1,0-1 1,1 1 466,3 5-1904</inkml:trace>
  <inkml:trace contextRef="#ctx0" brushRef="#br0" timeOffset="6558.624">2008 4102 3968,'10'3'374,"0"-1"0,0 0-1,0 0 1,0-1 0,1 0 0,-1-1 0,0 0 0,4-1-374,-2 1 235,1-1-1,-1 2 1,0 0 0,0 0 0,9 3-235,23 9-7,-24-6 44,-1-2 1,1 0 0,0-1 0,0-1-1,13 0-37,-28-3 108,-1 0-1,0 0 0,0-1 0,1 1 0,-1-1 0,0 0 0,0 0 0,0-1 0,0 1 1,0-1-1,0 0 0,0 0 0,1-1-107,-3 1 53,1 0 0,-1-1 0,1 1 0,-1-1 0,0 1 0,0-1 0,0 0 0,0 1 0,-1-1 0,1 0 0,-1 0 0,0 0 0,0-1 0,0 1 0,0 0 0,0 0 0,-1-2-53,1-11 7,0 0 1,-2 0 0,0 0-1,-1 0 1,0 1 0,-2-1-1,-3-11-7,-2-13 107,-10-66 797,-9-46-144,14 90-683,0-1 123,-5-7-200,10 37-44,6 21-69,0 0 0,-1 0 0,0 0 1,-1 1-1,-6-11 113,10 21-22,1 0-1,-1 0 1,0 0-1,1 0 1,-1 0 0,0 0-1,0 0 1,0 0-1,0 0 1,1 1 0,-1-1-1,0 0 1,0 1-1,-1-1 23,2 1-5,-1 0-1,1 0 0,0 0 1,0 0-1,-1 0 1,1 0-1,0 0 0,0 0 1,-1 0-1,1 0 0,0 0 1,0 1-1,-1-1 0,1 0 1,0 0-1,0 0 1,-1 0-1,1 1 0,0-1 1,0 0-1,0 0 0,0 0 1,-1 1-1,1-1 0,0 0 1,0 0-1,0 1 1,0-1-1,0 0 0,0 0 1,0 1-1,0-1 0,0 0 1,-1 0-1,1 1 6,0 3-19,-1 0 0,1 0-1,0 0 1,0 1 0,0-1 0,0 0 0,1 1 19,4 15-19,0 1 0,2-1 1,0-1-1,2 1 0,8 14 19,1 4-56,15 32-170,19 26 226,-30-60 40,1-1 0,1-2 1,21 21-41,-30-38 33,1 0 0,0 0 0,2-2-1,0 0 1,0-1 0,1-1 0,7 2-33,-12-7 11,1 0-1,0-2 1,0 0-1,0 0 1,0-1-1,1-1 0,-1-1 1,1 0-1,0-1 1,16-2-11,-21 0-9,0 0 0,1-1 1,-1-1-1,0 0 1,0 0-1,0-1 0,-1 0 1,1-1-1,-1-1 1,0 1-1,0-2 0,-1 1 1,0-1-1,0-1 1,-1 1-1,1-2 0,-2 1 1,1-1-1,-1 0 1,-1 0-1,0-1 0,0 0 1,-1 0-1,0-1 1,0 1-1,-1-1 0,-1 0 1,0 0-1,-1 0 1,0-1-1,0-3 9,0-3-1,-2 0 0,0 0 0,-3-17 1,2 30-9,1-1-1,-1 1 0,-1-1 0,1 1 1,-1 0-1,0 0 0,0-1 1,0 1-1,-1 1 0,0-1 0,0 0 1,0 1-1,0-1 0,-5-3 10,8 8-3,-1-1 0,0 0-1,0 1 1,1-1 0,-1 1-1,0-1 1,0 1 0,0-1-1,0 1 1,0 0 0,0-1-1,0 1 1,0 0 0,0 0-1,0 0 1,0 0 0,0 0-1,0 0 1,0 0 0,0 0-1,0 0 1,0 0 0,0 0-1,0 1 1,1-1 0,-1 0-1,0 1 1,0-1 0,0 1-1,0-1 1,0 1 0,0-1-1,1 1 1,-1 0 0,0-1-1,0 1 4,-2 2 5,0 1-1,0-1 0,0 1 0,1 0 0,0 0 0,-1 0 1,0 3-5,-2 3 6,1 0 0,1 0 0,-1 0 0,2 0 1,-1 0-1,2 1 0,-1-1 0,1 1 0,1-1 1,0 1-1,1 0 0,0-1-6,0-3 6,0 0 0,1 0 0,-1 0 0,2 0 0,-1-1 0,1 1 0,0-1 0,0 0-1,1 0 1,0 0 0,0 0 0,0-1 0,1 1 0,0-1 0,0 0 0,0-1 0,0 1 0,6 2-6,-1-1-12,1-1 1,0 0-1,1-1 0,-1 0 0,1-1 1,-1 0-1,1-1 0,0 0 0,0-1 1,11 0 11,-6-2-339,0 0 0,0-1 0,0 0 0,-1-2 0,1 0 0,-1-1 0,0 0 0,0-1 0,2-3 339,34-20-2421</inkml:trace>
  <inkml:trace contextRef="#ctx0" brushRef="#br0" timeOffset="6981.813">2041 3570 4640,'-7'3'1728,"11"-6"-1344,9 3-96,0 0 544,7-8-512,11-3 224,16-8-320,19-8-352,20-4 64,8-12-1408,9-6 832,-3 0-3072</inkml:trace>
  <inkml:trace contextRef="#ctx0" brushRef="#br0" timeOffset="7677.742">43 5259 5632,'-4'3'2112,"12"9"-1664,6-4-96,-1 3-288,4 0-96,-4 5-128,3 6 96,-2 5-1024,-1 5 608,0 6-864,-1 4 768</inkml:trace>
  <inkml:trace contextRef="#ctx0" brushRef="#br0" timeOffset="8001.466">604 5189 6400,'-5'8'2368,"5"0"-1856,5 3-128,-2 0-352,2 5-96,-5 0-96,8 3 64,-4 0-416,-4 4 256,5-1-224,3 2 288,2 3-544,2 0 416,1 3 0,0 1 192,0-1-672,-1-3 416,-2 3-1504</inkml:trace>
  <inkml:trace contextRef="#ctx0" brushRef="#br0" timeOffset="8561.884">61 5110 4384,'1'-3'259,"3"-6"864,-4 8-1097,0 1 0,0 0-1,0 0 1,0 0-1,0 0 1,0 0 0,0-1-1,0 1 1,0 0 0,0 0-1,0 0 1,0 0 0,0 0-1,0-1 1,0 1 0,0 0-1,0 0 1,0 0-1,0 0 1,0 0 0,0 0-1,-1 0 1,1-1 0,0 1-1,0 0 1,0 0 0,0 0-1,0 0 1,0 0 0,0 0-1,-1 0 1,1 0-1,0 0 1,0 0 0,0 0-1,0 0 1,0 0 0,0 0-1,-1 0 1,1-1 0,0 1-1,0 0 1,0 0 0,0 1-1,0-1 1,-1 0-1,1 0 1,0 0-26,2 0 28,0 1 0,-1-1 0,1 1-1,-1 0 1,1-1 0,-1 1 0,1 0-1,-1 0 1,1 0 0,-1 0 0,0 1 0,1-1-1,-1 0 1,0 1-28,18 20 208,2 7 639,17 31-847,-1-1 449,1-6 129,-21-31-321,-1 0 1,-2 1-1,7 14-257,-4-1 163,-1 2 0,-2 0 0,-2 0 0,4 26-163,-11-40-268,-2 0 1,0 0-1,-1 0 1,-2 1-1,0-1 1,-2 0-1,-1 0 1,-2 9 267,-3-3-1110,0-6-1028</inkml:trace>
  <inkml:trace contextRef="#ctx0" brushRef="#br0" timeOffset="9838.274">306 5592 4480,'1'-1'1445,"21"-8"-537,-17 8-846,-1-1 0,1 0 0,-1 0 0,0 0 0,0-1 0,3-1-62,419-318-805,-418 316 806,5-4 24,0 0-1,0 0 0,-1-1 0,0-1 0,8-10-24,-19 20-74,0 2 222,-3 3 86,0 0 0,0 0 0,1 1 0,-1-1 0,1 0 0,-1 3-234,1 1 43,1 1 0,0-1 0,0 1 0,0-1 0,1 1 0,0-1 1,0 0-1,1 1 0,0-1 0,1 0 0,-1 0 0,1 0 0,0 0 0,1-1 0,0 1 1,0-1-1,0 0 0,1 0 0,0-1 0,0 1 0,0-1 0,1 0 0,0 0 0,0-1-43,-1 0 50,0 0-1,1-1 0,-1 0 1,1 0-1,-1-1 0,1 0 1,0 0-1,0 0 0,0 0 1,0-1-1,0 0 0,1-1 1,-1 1-1,0-1 0,0 0 1,0-1-1,1 1 0,-1-1 1,0 0-1,4-2-49,-6 2 14,-1 0 1,1 0-1,-1-1 1,1 1-1,-1-1 1,0 0-1,0 0 1,0 0-1,0 0 0,0-1 1,0 1-1,0-1 1,-1 0-1,1 0-14,1-2 15,0-1-1,-1 1 0,0-1 1,0 0-1,0 0 0,-1 0 1,0 0-1,0 0-14,3-12 11,-2 0 1,0 0-1,-2 0 0,0 0 0,0-8-11,-1-115 1072,0 141-1074,-1 0-1,1-1 1,0 1-1,0-1 0,0 1 1,0 0-1,0-1 1,0 1-1,0 0 0,0-1 1,0 1-1,0 0 1,0-1-1,1 1 0,-1 0 1,0-1-1,0 1 1,0 0-1,0-1 1,0 1-1,1 0 0,-1-1 1,0 1-1,0 0 1,1 0-1,-1-1 0,0 1 1,0 0-1,1 0 3,6 6-67,10 23-10,-14-24 78,53 109-177,72 104 149,-84-137-56,-4 2 1,4 21 82,-34-81 24,-2 1 0,-1 0 0,-1 0 0,1 8-24,-6-24 2,0 1 1,0 0-1,0 0 1,-1 0-1,-1 0 0,1 0 1,-1 0-1,-1 0 1,0 0-1,0 0 1,-1-1-1,0 1 1,-3 5-3,4-10-27,-1 1 1,0-1-1,0 0 1,0 0 0,-1 0-1,1 0 1,-1-1 0,0 1-1,0-1 1,0 0-1,0 0 1,-1 0 0,1-1-1,-1 0 1,-2 1 26,0 0 25,0-1 0,0 0-1,-1-1 1,1 0 0,-1 0 0,1 0 0,-1-1 0,1 0 0,-1-1 0,-2 0-25,0 0 53,0-1 0,0-1 0,1 1 0,-1-1 0,0-1 1,1 0-1,0 0 0,0-1 0,1 0 0,-1 0 1,1-1-1,0-1 0,0 1 0,1-1 0,0 0 1,-1-2-54,2 2-25,1-1 1,0 0-1,1 1 1,0-2-1,0 1 0,0 0 1,1-1-1,0 0 1,1 0-1,0 0 1,1 0-1,0 0 1,0 0-1,0 0 1,2 0-1,-1 0 1,1 0-1,0-1 1,1 1-1,1-5 25,3-5-190,0-1 0,1 2-1,2-1 1,-1 1 0,2 0 0,0 1-1,5-5 191,13-15-891,2 0-1,22-18 892,-37 38-248,0 1 0,-1-2 0,-1 0 0,-1 0 0,6-14 248,-13 22 86,0 0 0,-1-1 0,0 0 0,0 1 0,-2-1 0,1 0 0,-1-1 0,-1 1 0,0 0 0,-1-1 0,0 1 0,-1-4-86,-4-20 1280,-2-1 0,-1 1 0,-13-33-1280,-4 11 667,86 187-747,-45-97 52,2 0 1,1-2-1,4 3 28,68 88-402,4 6-1572,-75-99 1079,-11-17 251,0 0 0,0 1 0,-2 1 0,1 0 1,-2 0-1,0 0 0,0 2 644,0 4-2352</inkml:trace>
  <inkml:trace contextRef="#ctx0" brushRef="#br0" timeOffset="10153.304">1564 5282 4160,'-5'-8'252,"0"0"0,0 0 0,1-1 0,1 1 0,-1-1 1,1 0-1,1 1 0,-1-1 0,2-1 0,-1 1 0,1 0-252,1 5 59,0 1 0,0-1 0,0 0 0,0 0 0,1 1 0,0-1 0,-1 0 0,1 1 0,1-1 0,-1 1 0,0-1 0,1 1 0,0 0 0,1-2-59,1-1 34,0 1-1,0 0 0,0 0 1,1 1-1,0-1 1,0 1-1,0 0 0,2 0-33,6-4 16,0 0 0,0 2 0,1-1 0,0 2 0,0 0 0,15-3-16,-9 3 12,-1 2-1,1 0 0,1 1 1,12 0-12,-26 2 12,0 1 1,-1 0 0,1 0-1,0 0 1,0 1-1,-1 0 1,3 1-13,-6-2 23,1 1-1,-1-1 1,0 1-1,0 0 1,0 0-1,0 1 1,0-1-1,0 1 1,-1-1-1,1 1 1,-1 0 0,1 0-1,0 2-22,-2-3 16,0 1 0,0-1 0,0 1 0,0-1-1,-1 1 1,1 0 0,-1-1 0,1 1 0,-1 0 0,0-1 0,0 1 0,0 0-1,-1-1 1,1 1 0,-1-1 0,1 1 0,-1 0 0,0-1 0,0 1 0,0-1-1,0 0 1,0 1 0,-1-1 0,1 0 0,-2 2-16,-5 7-18,0-1 0,-1 0 0,0 0 0,-6 5 18,-30 24-1042,-2-2-1,-19 10 1043,-20 16-3856,60-44 2342,5-4 575</inkml:trace>
  <inkml:trace contextRef="#ctx0" brushRef="#br0" timeOffset="10685.178">2291 4906 4896,'-2'0'171,"0"0"0,0 0 0,0 1 0,0-1 0,0 1 0,0-1 0,0 1 0,1 0 0,-1 0 0,0 0 0,0 0 0,0 0 0,1 0 0,-1 1-171,-22 21 381,8-7-399,6-7 4,0 0 1,1 1-1,0-1 1,1 2-1,0-1 0,1 1 1,0 0-1,0 1 0,-4 11 14,6-11 24,0 1 0,1-1-1,1 1 1,0 0 0,-1 10-24,3-20 8,1 1 0,0-1 0,0 0 1,0 1-1,0-1 0,0 0 1,1 0-1,0 1 0,-1-1 0,1 0 1,0 0-1,1 1 0,-1-1 1,0 0-1,1-1 0,0 1 0,0 0 1,0 0-1,0-1 0,0 1 1,0-1-1,1 1 0,-1-1 0,1 0 1,1 1-9,-3-2 1,1 0 1,0 0 0,0 0-1,0 0 1,0-1-1,0 1 1,0 0 0,0-1-1,0 1 1,0-1-1,0 0 1,0 0 0,0 0-1,0 0 1,0 0-1,0 0 1,0 0-1,0-1 1,0 1 0,0-1-1,0 1 1,0-1-1,0 0 1,0 0 0,0 0-1,0 0 1,-1 0-1,1 0 1,0-1 0,-1 1-1,1-1 1,-1 1-1,1-1-1,1-2 0,1 0 1,-1-1-1,0 1 0,-1 0 0,1-1 0,-1 0 0,0 0 0,0 1 0,-1-1 0,1 0 0,-1 0 0,0 0 0,0-2 0,0-14 709,-1 0-1,-3-18-708,1-12 1468,-3 1-950,7 51-636,4 3 121,0 0 0,-1 0 0,0 1 0,0 0 0,0 0 0,0 0 0,-1 0 0,4 6-3,7 8 51,14 14-542,2-1 1,1-1-1,1-3 0,34 24 491,-32-29-2202</inkml:trace>
  <inkml:trace contextRef="#ctx0" brushRef="#br0" timeOffset="10971.304">2551 4676 5472,'-5'-10'848,"3"6"-382,0 0 0,0 1 0,1-1 0,0 0 0,-1 0 0,1 0 0,1 0 0,-2-4-466,3 11-6,0-1 0,0 1 0,0-1 0,0 1 1,0-1-1,0 0 0,1 0 0,-1 1 0,2 0 6,-2-1-1,46 57-9,69 103-1404,-95-131-36,1 1 442</inkml:trace>
  <inkml:trace contextRef="#ctx0" brushRef="#br0" timeOffset="12389.547">2465 5143 4576,'-1'-1'94,"0"0"-1,0 1 1,0-1 0,0 0-1,0 0 1,0 0 0,0 0-1,0 0 1,1 0 0,-1-1-1,0 1 1,1 0 0,-1 0-1,1 0 1,-1-1 0,1 1-1,0 0 1,-1-1 0,1 1-1,0-1-93,0 1 54,1-1 0,-1 0-1,1 0 1,-1 1-1,1-1 1,-1 0-1,1 0 1,0 1 0,0-1-1,0 1 1,0-1-1,0 1 1,0-1 0,1 1-1,0-1-53,43-46 300,-19 22-455,-1 0 0,-2-2 0,-1-1 0,-1-1 0,1-3 155,-13 16 276,-1 0-1,0-1 0,5-17-275,-10 24 284,-1-1-1,0 1 1,0 0-1,-1-1 1,-1 0 0,0 1-1,0-2-283,-2-25 669,2 16-46,-2-1 0,-2-13-623,3 21-110,1 15 107,0 0 1,0 0-1,0 0 1,0 0-1,1 0 1,-1-1-1,0 1 0,0 0 1,0 0-1,0 0 1,0 0-1,0 0 1,1 0-1,-1 0 0,0 0 1,0 0-1,0 0 1,0 0-1,0 0 1,1 0-1,-1 0 0,0 0 1,0 0-1,0 0 1,0 0-1,0 0 1,1 0-1,-1 0 0,0 0 1,0 0-1,0 0 1,0 0-1,0 0 1,1 0-1,-1 0 0,0 0 1,0 0-1,0 0 1,0 0-1,0 0 1,0 1-1,1-1 0,-1 0 3,18 18-67,-15-14 109,36 46-166,-2 1-1,-2 2 0,-3 1 0,-2 1 0,2 11 125,-29-63-553,-1-9 335,-2-13 126,0 17 33,0-12 7,0-22 72,3-17-20,-2 43 92,1 0 0,-1 0 1,2 0-1,0 0 0,0 0 0,0 1 0,4-5-92,-6 12 0,0 0 0,0 0 0,0 0 0,0 0 0,0 0 0,0 1 0,1-1 0,-1 1 0,1-1-1,-1 1 1,1-1 0,0 1 0,0 0 0,-1 0 0,1 0 0,0 0 0,0 0 0,0 0 0,0 0 0,0 1 0,0-1 0,0 1 0,0-1 0,1 1 0,1 0 12,0 1 1,0-1-1,0 1 1,0 0-1,-1 0 1,1 0 0,0 0-1,0 1 1,-1-1-1,1 1 1,-1 0-1,2 1-12,52 36 109,-37-24-60,0-1 0,1-1-1,0-1 1,3-1-49,-18-8-12,0 0 0,0-1 0,0 0 0,0-1 0,1 1 0,-1-1 1,0-1-1,1 1 0,-1-1 0,1 0 0,-1 0 0,0-1 0,1 0 0,-1 0 0,0 0 1,1-1-1,2-1 12,-6 1-32,1 1 0,-1-1 0,0 0 0,0 0 0,0 0 0,0 0 0,0-1 0,0 1 0,0-1 0,-1 0 0,0 1 0,1-1 0,-1 0 0,0-1 0,0 1 0,-1 0 0,1-1 0,-1 1 0,0 0 0,0-1 0,0 0 1,0 1-1,0-1 0,-1 0 0,1 1 0,-1-1 0,0 0 0,-1-1 32,0-8 74,0 1 1,-1 0-1,0 0 1,-1 0-1,-1 1 1,0-1-1,0 1 1,-1-1-75,0 1 328,-11-22 115,15 32-447,1-1-1,-1 1 0,0 0 0,0 0 1,0 0-1,0 0 0,0 0 0,0 0 1,0 0-1,0 0 0,0 1 1,0-1-1,-1 0 0,1 1 0,0-1 1,-1 0-1,1 1 0,0 0 0,-1-1 1,1 1-1,-2 0 5,3 0-2,0 0-1,-1 0 1,1 1 0,-1-1-1,1 0 1,0 0 0,-1 1-1,1-1 1,0 1 0,-1-1-1,1 0 1,0 1 0,0-1-1,-1 1 1,1-1 0,0 0-1,0 1 1,0-1 0,0 1-1,-1-1 1,1 1 0,0-1-1,0 1 1,0-1 0,0 1-1,0-1 1,0 1 0,0-1-1,0 1 1,0-1 0,1 1 2,0 16-13,1-12 9,0-1 1,0 1-1,0-1 1,0 0-1,1 0 1,-1 0-1,1 0 1,0 0 0,0-1-1,1 1 1,2 2 3,2 0 69,-1 0 1,1 0-1,0 0 1,0-1-1,5 2-69,-6-4 39,1-1-1,0 1 1,0-1 0,0 0-1,0-1 1,0 0 0,0 0-1,0-1 1,0 0 0,0 0-1,1-1 1,-1 0 0,0-1-1,0 0 1,0 0 0,1-1-39,7-2 55,0-2-1,0 0 1,-1-1 0,0 0 0,0-1 0,-1-1 0,3-2-55,-9 6 27,0-1 1,-1 0 0,0 0 0,-1 0 0,1-1-1,-1 0 1,-1 0 0,0 0 0,0-1 0,0 0-28,-2 2 14,-1 0 0,1 0 1,-1 0-1,-1 0 0,1-1 1,-1 1-1,0-1 0,-1 1 0,0 0 1,0-1-1,-1 1 0,1-1 1,-2-3-15,0 2 18,0 1 1,-1-1-1,1 1 1,-2 0-1,1 0 1,-1 0-1,0 0 1,-1 0-1,0 1 1,0 0-1,0 0 1,-1 0-1,0 1 1,-1 0-1,1 0 1,-1 0-1,-5-2-18,11 7-10,0 0-1,0 1 1,-1-1 0,1 1-1,0-1 1,0 1-1,-1-1 1,1 1-1,-1-1 1,1 1-1,0 0 1,-1 0 0,1 0-1,-1 0 1,1 0-1,0 0 1,-1 0-1,1 1 1,-1-1-1,1 0 1,0 1 0,-1-1 10,1 1-4,1-1 1,-1 1-1,1-1 1,-1 1-1,0-1 1,1 1-1,-1-1 1,1 1-1,0-1 1,-1 1 0,1-1-1,-1 1 1,1 0-1,0-1 1,-1 1-1,1 0 1,0-1-1,0 1 1,0 0-1,-1 0 1,1-1 0,0 1-1,0 0 1,0 0-1,0-1 1,0 1-1,0 0 1,1-1-1,-1 1 1,0 0-1,0 0 1,0-1-1,1 1 1,-1 0 0,0-1-1,1 1 1,-1 0-1,1-1 1,-1 1-1,1 0 4,4 7 5,1-1-1,0 1 0,0-1 0,0 0 1,1-1-1,0 1 0,1-1 1,0-1-1,6 4-4,14 8 73,2-2 0,4 1-73,-26-12-3,105 44 93,-54-25-55,-1 3 0,29 19-35,-78-40-34,1 1 1,-1 0 0,0 0-1,0 1 1,-1 0 0,0 1-1,0 0 1,3 4 33,-10-11 8,-1 0 0,1 0 0,-1 0-1,1 0 1,-1 0 0,1 0 0,-1 0 0,0 0 0,1 0 0,-1 0 0,0 0 0,0 0-1,0 0 1,0 1 0,0-1 0,0 0 0,0 0 0,0 0 0,0 0 0,0 0-1,-1 0 1,1 0 0,0 0 0,-1 0 0,1 0-8,-2 1-1,1 0-1,0 0 1,-1 0 0,0 0 0,1-1-1,-1 1 1,0-1 0,0 1 0,1-1-1,-1 0 1,0 0 0,-1 1 1,-3 1 66,1-1 1,-1 1 0,-1-1-1,1 0 1,0-1-1,0 0 1,-1 0 0,-5 1-67,10-2 30,0 0 0,-1 0 0,1 0 0,-1 0 1,1-1-1,0 1 0,-1-1 0,1 1 1,0-1-1,-1 0 0,1 0 0,-1-1-30,1 1 20,1 0 0,-1-1 0,1 0-1,0 1 1,-1-1 0,1 0 0,0 1 0,0-1 0,0 0-1,1 0 1,-1 0 0,0 0 0,1 0 0,-1-2-20,-2-8-65,1-1-1,0 1 1,1 0 0,1-1 0,0 1 0,0-1 0,1 1 0,1-1 0,0 1 0,2-5 65,6-44 27,-5 29 190,2-1-1,1 1 1,6-13-217,-12 36 11,1 1 1,1-1-1,0 1 0,0 0 1,0 0-1,1 0 0,0 1 0,1 0 1,4-5-12,-9 11-1,0 0 0,1 0 1,-1 1-1,0-1 1,0 0-1,1 1 1,-1-1-1,0 1 0,1-1 1,-1 1-1,0 0 1,1 0-1,-1-1 1,0 1-1,1 0 1,-1 0-1,1 0 0,-1 1 1,0-1-1,1 0 1,-1 0-1,0 1 1,1-1-1,-1 1 0,0-1 1,1 1-1,-1 0 1,0-1-1,0 1 1,0 0 0,6 3 28,-1 1 1,0 0 0,0 1-1,-1-1 1,1 1-29,-1 0 44,17 19 280,0 2 0,14 25-324,-12-17-936,18 19 936,-33-43-3173,-5-18-576</inkml:trace>
  <inkml:trace contextRef="#ctx0" brushRef="#br0" timeOffset="12585.198">3985 4094 5728,'-22'-23'2112,"19"4"-1632,3 0-128,-5 11-64,0 0-224,5 0-736,5-3 384,0-3-2816</inkml:trace>
  <inkml:trace contextRef="#ctx0" brushRef="#br0" timeOffset="12834.449">4766 3785 6048,'0'0'67,"0"-1"0,0 1 0,1 0 0,-1 0 0,0 0 0,0-1 0,1 1 0,-1 0 0,0-1 1,0 1-1,0 0 0,0 0 0,1-1 0,-1 1 0,0 0 0,0-1 0,0 1 0,0 0 0,0-1 0,0 1 0,0 0 0,0-1 0,0 1 1,0 0-1,0-1 0,0 1 0,0 0 0,0-1 0,0 1 0,-1 0 0,1-1 0,0 1 0,0 0 0,0-1 0,0 1 0,-1 0 0,1 0 1,0-1-1,0 1 0,-1 0 0,1 0 0,0-1 0,0 1 0,-1 0 0,1 0-67,-1-1 3,0 1 0,-1 0 0,1 0 0,0 0-1,0 0 1,0 0 0,-1 0 0,1 0 0,0 0 0,0 1 0,0-1-1,0 0 1,0 1 0,-1-1 0,1 1-3,-26 11-83,1 2-1,0 1 0,1 1 1,0 2-1,2 0 1,0 1-1,1 1 1,1 2-1,-17 21 84,31-34 84,1-1 0,0 1 0,0 1 0,1-1 0,0 1 0,-3 8-84,7-14 73,0 0 0,0-1 0,0 1 0,0 0 0,1 0 0,0-1-1,-1 1 1,1 0 0,1 0 0,-1 0 0,1 0 0,-1-1 0,1 1 0,0 0 0,0-1 0,1 1 0,-1 0 0,1-1 0,0 0 0,2 4-73,0-2 99,1 1 0,-1-1 0,2 0 0,-1 0-1,0-1 1,1 1 0,0-1 0,0 0 0,0-1 0,1 0 0,2 1-99,15 6 426,0-1 0,12 2-426,-20-7 108,4 2 28,-1-1 92,-1 1 0,4 2-228,-18-6 51,0-1 0,0 1 0,-1 0 0,1 0 0,-1 1 0,1-1 1,-1 1-1,0 0 0,0-1 0,0 1 0,-1 0 0,3 3-51,-4-4 22,-1-1-1,1 1 1,0 0 0,-1 0 0,1 0-1,-1 0 1,1-1 0,-1 1 0,0 0-1,0 0 1,0 0 0,0 0 0,0 0-1,0 0 1,-1 0 0,1 0 0,-1-1-1,1 1 1,-1 0 0,1 0 0,-1 0-1,0-1 1,0 1-22,-2 3-52,0-1 1,0 1-1,0-1 0,-1 0 1,1 1-1,-1-2 1,-2 3 51,-2 1-328,-1 0 0,0 0 0,0 0 0,-1-1 0,0-1 0,0 0 0,0 0 0,-1-1 0,0 0 0,1-1 0,-1 0 0,-4 0 328,1-3-2536,-1 0 0,-15-2 2536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3:19:35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7110 740 896,'-84'47'416,"70"-38"-350,0 1 0,0 1 0,1 0 1,-4 4-67,-27 24-46,-6-4-69,-18 9 115,15-11 51,-13 12-51,-37 38 194,4 3 1,-53 63-195,75-74 753,-13 4-753,8-6 143,-8 15-143,27-24-52,-4 6-152,-48 63 204,62-64 251,-36 33-251,-48 50-123,-45 72 123,-68 122 549,65-32-620,88-142-124,-13 4 195,59-93 37,3 2 0,-26 69-37,-10 46-206,38-87 28,-22 79 47,28-70 273,-79 228 330,106-312-480,-52 184-627,-13 111 635,52-205-21,5 11 21,-87 454 1275,84-461-1169,4 18-106,-7 132-269,21-214 197,-10 205-64,10-156 0,3 130-201,10 16 337,-3-167-15,-5 301 39,-2-157-5,3-91-249,-8 372 428,-9-126-328,4-76 324,2 12-290,8-190 74,-1-36-109,-1 66 38,5-94 90,10 502 1,-7-517 16,29 399 463,-26-403-358,23 201 221,-11-141-351,10 23 11,43 145-101,-39-179 442,29 65-341,-3-30-201,74 188 7,35 126-67,-130-368 473,3-2 0,5-2 0,3-2 0,20 23-212,78 134-82,-68-107 46,-2-2 43,-26-41 302,4-2-1,24 24-308,-16-35 190,3-3 1,3-3-1,17 9-190,-1-1 304,40 35-262,-92-88-116,0 0-1,2-3 1,6 3 74,62 29 352,100 38-352,-29-15 54,-80-33-41,1-5-1,9-2-12,68 10 549,39-1-549,-155-34 209,188 26 53,-188-31-199,70 6-90,0-5 1,90-8 26,12-13 426,8-11-426,-167 15 21,-1-3 0,0-3-1,-2-3 1,1-3 0,-2-3-1,-1-2 1,-2-3 0,15-12-21,-9-1 92,16-16-92,-10 6 73,169-121 108,-189 137-161,-1-2 0,-2-3-1,30-32-19,321-378-171,-158 127 307,-45 54-165,-164 227-56,334-452 319,-329 437-228,109-176 4,97-192 113,-191 324-80,-5-2-1,2-18-42,30-105 35,-62 171-32,6-32 108,5-38-111,6-20 49,11-47-151,-12 44 44,-3 1 183,-6 0 0,-7-8-125,-6-5 146,-7-54-146,2-22 164,40-314 125,-45 525-264,12-263 85,0 3-140,21-29 337,6-59-144,-11 135-70,-2 13-122,-10 57-52,24-343 306,-41 395-124,-5-9-101,-3-201-25,7 220 178,9-158 60,6-30-102,-4 135-147,-4 79-29,-2 33 29,-3-3 36,1-40 42,0 22 46,-3 0 0,-4-17-88,-6-158-113,6 78 232,1 103-139,-2-35-126,-6-30 313,-2-27-206,-9-13 39,0 19-176,4-24 176,5 65 153,-14-47-153,16 96 71,-20-71 59,0 3-196,19 64 75,-22-132 41,8-2-50,-4-25 80,10 94-32,-9-36-77,9 62 229,-20-113-206,21 122 94,-4 0 0,-23-60-88,-24-56-53,54 164 47,-28-81 140,-25-42-134,42 118 39,-2 2 1,-24-30-40,-6-11-47,3 7 144,-3 4 0,-8-3-97,7 8-2,33 41-33,-1 1 0,-2 2 0,-1 0 0,-1 2 0,-1 2 0,-2 1 0,-10-5 35,-156-78-179,154 83 123,45 24 56,-99-51-35,-1 4 1,-28-4 34,104 42-17,-89-29-14,-27-2 31,-105-23-203,190 53 169,-1 3 1,1 2-1,-37 3 34,75 1 0,-110-2-59,1 6 0,-68 11 59,101 1-696,0 3 0,-16 9 696,-38 13-698</inkml:trace>
  <inkml:trace contextRef="#ctx0" brushRef="#br0" timeOffset="7942.931">4433 11896 2816,'-14'7'283,"0"1"-1,1 1 1,0 0 0,0 1-1,1 0 1,-5 6-283,-7 6 136,-2 0 1,-8 4-137,-7 5 15,-551 495-127,462-398 196,-5 18-84,73-73 275,3 3 1,-47 81-276,-174 344 1296,246-437-1153,-94 185 84,28-51-80,17-29-243,83-167 91,-15 22-1288,14-23 1188,0 0 0,0 0 0,0 0 0,0 0 0,0 0 0,0-1 1,0 1-1,0 0 0,0 0 0,-1-1 0,1 1 0,0-1 0,0 1 1,-1-1-1,1 0 0,0 1 0,-1-1 0,1 0 0,-1 0 105,-11-2-2053</inkml:trace>
  <inkml:trace contextRef="#ctx0" brushRef="#br0" timeOffset="8457.15">2163 14021 3552,'-9'-3'418,"-1"-2"186,10 5-585,-1 0 0,1 0 0,0 0 0,0 0 0,0-1 0,0 1-1,0 0 1,0 0 0,-1 0 0,1 0 0,0-1 0,0 1 0,0 0 0,0 0 0,0 0-1,0 0 1,0-1 0,0 1 0,0 0 0,0 0 0,0 0 0,0-1 0,0 1-1,0 0 1,0 0 0,0 0 0,0 0 0,0-1 0,0 1 0,0 0 0,0 0-1,1 0 1,-1 0 0,0-1 0,0 1 0,0 0 0,0 0 0,0 0 0,0 0-1,1 0 1,-1-1 0,0 1 0,0 0 0,0 0 0,0 0-19,-1-2 596,0 0-534,6 2-86,-3 0 11,0 1-1,0-1 0,-1 1 1,1 0-1,0 0 0,0 0 1,0 0-1,-1 0 0,1 0 1,0 0-1,-1 0 0,1 1 1,-1-1-1,1 0 0,-1 1 0,0 0 1,0-1-1,0 1 0,0 0 1,1 0 13,3 7-25,1 1 1,-1 0 0,0 2 24,2 8-57,0 0 0,-1 0 0,-1 0 1,-2 1-1,1 0 0,-1 15 57,-2 26 258,-4 37-258,1-50 109,1-32-59,-1 42 449,3 8-499,0-50 88,1 1 0,0-1 0,1 0 0,1-1 1,1 1-1,1 3-88,-4-17 18,-1 1 0,1-1 0,-1 0 0,1 0 0,0 1 0,0-1 0,0 0 0,1-1 0,-1 1 0,2 1-18,-3-3 33,1 0 1,-1 0-1,1 0 1,0 0-1,-1 0 1,1-1-1,-1 1 1,1-1-1,0 1 1,0-1-1,-1 0 1,1 1-1,0-1 1,0 0-1,0 0 1,-1 0 0,1 0-1,0-1 1,0 1-1,-1 0 1,1-1-1,1 0-33,6-2 102,-1 0 0,1-1 0,-1 0 0,0-1-1,0 1 1,4-5-102,45-38 237,-31 25-168,13-10 63,8-6-761,-3-1 1,35-40 628,-13-1-1339,-2 0-1871</inkml:trace>
  <inkml:trace contextRef="#ctx0" brushRef="#br0" timeOffset="12444.703">542 15288 2496,'-2'-2'208,"0"0"-1,0 0 1,0 0-1,0-1 1,0 1-1,1 0 1,-1-1 0,1 0-1,-1-1-207,-5-9 68,0 6 176,1 0 1,-2 0-1,1 1 1,0-1-1,-1 2 0,0-1 1,-1 1-1,1 0 1,-1 1-1,0 0 1,-1 0-245,-9-2 178,0 0 1,-1 1-1,1 1 0,-19-2-178,22 4 42,0 1 0,0 1-1,0 0 1,0 1 0,1 1 0,-15 3-42,22-3 22,-1 1 1,0 0 0,1 0-1,-1 1 1,1 0 0,0 0 0,0 1-1,0 0 1,1 0 0,0 1-1,0-1 1,-4 6-23,3-3 7,1 1 0,0 0 0,0 1 0,0 0 0,1 0 0,1 0 0,0 0 0,0 1 0,1 0 0,1 0 0,-1 1 0,2 0-7,1-5-1,0 0 0,0 0 0,1 0 0,0 0 0,0 0 0,1 0 0,0 0 0,0 0 0,1-1 0,-1 1 0,2 0 0,-1-1 0,1 1 0,0-1 0,0 0 0,1 0 0,-1 0 0,1 0 0,1 0 0,3 3 1,5 5 14,1-1-1,1 0 1,0-1-1,1 0 1,0-1 0,1-1-1,0-1 1,0 0-1,1-2 1,0 1 0,1-2-1,0-1 1,0 0-1,0-1 1,0-2 0,0 1-1,1-2 1,-1-1-1,1 0 1,10-3-14,-22 2 84,-1 0 0,0-1 0,0 0 0,0 0-1,-1-1 1,1 0 0,0 0 0,-1 0 0,0-1 0,0 0 0,0 0 0,1-1-84,-5 2 70,1 0 0,0 1 0,-1-1 0,1 0 0,-1 0 0,0 0 0,0-1 0,0 1 0,0 0 1,-1-1-1,0 1 0,1-1 0,-1 0 0,0 1 0,-1-1 0,1 0 0,-1 0 0,1 1 0,-1-1 0,0 0 0,-1 0 1,1 1-1,-1-4-70,-2-3 92,1 0 0,-2 1 1,1 0-1,-1 0 1,-1 0-1,1 0 1,-2 0-1,1 1 0,-1 0 1,0 0-1,-4-2-92,-14-15-246,-1 2 0,-20-15 246,-7-5-1383,21 17 76,-3 3-1663</inkml:trace>
  <inkml:trace contextRef="#ctx0" brushRef="#br0" timeOffset="13028.12">723 15171 4064,'10'-19'1931,"-7"15"-1504,-1 1 1,-1-1-1,1 0 1,0 0-1,-1 1 1,1-2-428,-2 4 576,1 2-468,0 0 0,0 0 0,0 0 0,0 0 0,0 0 1,-1 0-1,1 0 0,0 1 0,0-1 0,-1 0 0,1 0 0,-1 0 1,1 1-1,-1-1 0,0 0 0,1 2-108,0 0 227,68 201 726,-40-113-1058,-9-26-295,-3 2 0,-3 0 0,-3 0 0,-2 1 0,-4 1 0,-3 12 400,-1-48-370,0-16-144,-1 0 1,-1 0-1,0 0 0,-2 0 0,0 2 514,-8 14-1418</inkml:trace>
  <inkml:trace contextRef="#ctx0" brushRef="#br0" timeOffset="13426.44">736 15507 4576,'47'-52'2352,"-34"38"-1948,1 1-1,11-9-403,9-8 499,-11 9 101,0 1-1,6-3-599,-18 15 29,0 1 0,1 0 0,1 0 0,-1 1 0,14-4-29,-21 8-52,1 0-1,0 1 1,-1 0-1,1 0 1,0 1-1,0 0 1,0 0-1,0 0 1,0 1-1,-1-1 1,1 1-1,0 1 0,0-1 1,1 2 52,-4-2-23,-1 0 0,1 0 0,-1 0 1,0 0-1,1 1 0,-1-1 0,0 1 0,0 0 0,0 0 0,0-1 1,-1 1-1,1 0 0,0 1 0,-1-1 0,1 0 0,-1 0 0,0 1 1,0-1-1,0 0 0,0 1 0,0-1 0,-1 1 0,1 0 1,-1-1-1,1 1 0,-1-1 0,0 1 0,0 0 0,0-1 0,0 1 1,-1 0-1,1 0 23,-2 4 90,0 1 0,0-1 0,-1 0 0,0 0 0,0 0 0,0-1 0,-1 1 0,0-1-1,-1 0 1,1 0 0,-1 0 0,0 0 0,-1-1 0,1 0 0,-1 0 0,0-1 0,-1 1-90,-18 12 89,-1-2 0,-1 0 0,-18 6-89,41-19-15,-20 9-861,-22 6 876,39-14-439,0-1 0,-1 0 0,1-1 0,-1 0 0,1 0 0,-1 0 0,1-1 0,-1 0 1,0-1 438,-18-5-2763</inkml:trace>
  <inkml:trace contextRef="#ctx0" brushRef="#br0" timeOffset="14562.554">1231 15530 1984,'3'-1'209,"0"-1"0,0 1 0,0 0 0,0 0 0,0 0-1,0 0 1,0 0 0,0 1 0,0 0 0,0-1 0,1 1 0,-1 0 0,0 0-209,20-1 1348,29-11 332,-46 11-1484,0 0 0,0 1 0,1 0 0,5 0-196,-7 0 20,0 1 1,1-2 0,-1 1 0,0 0 0,0-1 0,0 0 0,0 0 0,1-1-21,-5 1-6,1 1 1,-1-1-1,0 0 0,0 0 0,0 0 1,0 0-1,0 0 0,0 0 0,0 0 1,0 0-1,0 0 0,0 0 0,0-1 1,-1 1-1,1 0 0,0-1 0,-1 1 1,1 0-1,-1-1 0,0 1 0,0-1 1,1 1-1,-1-1 0,0 1 1,0 0-1,0-1 0,0 1 0,0-1 1,-1 1-1,1-1 0,-1 0 6,1-6-59,-2 1 0,1-1-1,-1 1 1,0-1 0,-1 1 0,0-1 0,-1-2 59,2 7 28,0 0 1,1 0-1,-1 1 1,0-1-1,0 1 1,0-1 0,-1 1-1,1 0 1,-1 0-1,1 0 1,-1 0-1,0 0 1,1 0-1,-1 1 1,0 0-1,0-1 1,0 1 0,0 0-1,-1 0-28,0 0 48,0 1 0,0 0 1,0-1-1,0 1 0,0 0 0,1 1 0,-1-1 1,0 1-1,0 0 0,0 0 0,1 0 0,-1 0 0,0 0 1,1 1-1,0 0 0,-1 0 0,1 0 0,0 0 1,0 0-1,0 1 0,-2 1-48,1 0 13,1-1 0,0 1 1,0 0-1,0 0 0,0 0 1,1 0-1,-1 1 0,1-1 0,0 0 1,1 1-1,-1 0 0,1-1 0,0 1 1,0 0-1,0 0 0,1 0 0,-1 1-13,2 0 6,-1 0 0,1 0 0,0 0 1,0 0-1,1 0 0,0-1 0,0 1 0,0-1 0,1 1 0,-1-1 0,1 0 0,1 0 0,-1 0 0,1 0 0,1 1-6,9 12 98,0 0-1,2-1 1,0-1-1,1-1 1,0 0-1,1-1 1,16 9-98,-15-12 38,0-1 1,0 0 0,1-2 0,0 0 0,9 1-39,-20-6 88,0-1-1,0 0 1,0-1 0,0 0 0,0 0 0,0-1 0,0 0 0,0-1-1,0 1 1,0-2 0,0 0 0,-1 0 0,1 0 0,2-2-88,-7 2 3,0 0 0,0 0 0,0 0 0,0-1 0,-1 0 0,1 1 0,-1-1 0,1-1 0,-1 1 1,0 0-1,0-1 0,-1 0 0,1 0-3,1-2-5,-1 0 1,0-1-1,0 0 0,-1 1 1,0-1-1,0 0 1,-1 0-1,1 0 5,0-16 23,-1 0 0,-1 0 0,0 0 1,-4-17-24,1 10 99,-1-19 151,-6-21-250,7 54-21,-1 0 0,-1 0 0,0 1 0,-1-1 1,-1 2-1,-3-6 21,7 15-33,0 1 0,0-1 1,-1 1-1,1 0 0,-1 0 0,0 0 1,-1 1-1,1-1 0,0 1 1,-1 0-1,0 1 33,3 0-15,1 1 0,-1 0 0,0 0 0,0 0 0,0 1 0,0-1 0,0 0 0,0 1 0,0-1 0,0 1 0,0 0 0,0 0 0,0 0 0,0 0 0,0 0 0,0 0 0,0 0 0,0 1 0,0-1 0,0 1 0,0-1 0,0 1 0,0 0 0,0 0 0,0 0 0,0 0 0,1 0 0,-1 0 0,-1 1 15,3-1-20,-1-1 0,1 0 1,0 1-1,-1-1 0,1 1 0,0-1 1,-1 1-1,1-1 0,0 0 0,0 1 1,0-1-1,-1 1 0,1-1 0,0 1 1,0-1-1,0 1 0,0-1 0,0 1 1,0 0-1,0-1 0,0 1 0,0-1 0,0 1 1,0-1-1,0 1 0,1-1 0,-1 1 1,0-1-1,0 1 20,1 0-61,0 0 0,0 1 0,0-1 0,0 0 0,0 1 0,0-1-1,0 0 1,1 0 0,-1 0 0,1 0 61,2 2-178,0 0 1,1-1-1,-1 1 0,1-1 0,0 0 0,2 0 178,3 0-94,0 0-1,0-1 0,1-1 0,-1 0 0,0 0 0,0-1 0,1 0 1,6-2 94,18-5 220,28-10-220,-35 8 196,-14 5 79,0 1 0,1 0 0,-1 0 0,4 1-275,-16 3 25,0 0 1,0 1-1,0-1 1,1 0-1,-1 1 1,0-1-1,0 1 1,0 0-1,0-1 1,0 1-1,0 0 1,0 0-1,0 1 1,-1-1-1,1 0 1,0 1-1,-1-1 1,1 1-1,-1-1 1,1 1-1,-1 0 1,1 0-26,4 7 45,0 0 0,0 1 0,3 9-45,-5-12 18,7 17 241,4 17-259,10 19 93,-1-3-455,-15-36-502,0 1 0,2-1 0,0-1 0,11 15 864,0-7-2384</inkml:trace>
  <inkml:trace contextRef="#ctx0" brushRef="#br0" timeOffset="15479.6">2675 15331 4992,'-11'-7'354,"0"-1"1,-1 2-1,0-1 0,0 2 1,-1-1-1,0 2 0,0 0 1,0 0-1,0 1 0,0 1 1,-1 0-1,-2 1-354,5 0 21,-1 1 0,0 1 1,1 0-1,-1 1 0,0 0 0,1 0 1,0 1-1,0 1 0,0 0 0,0 1 0,0 0 1,1 0-1,0 1 0,-3 2-21,8-3-51,0-1-1,0 0 1,1 1-1,-1 0 1,1 0-1,0 0 1,1 1 0,-1-1-1,1 1 1,0 0-1,0 0 1,1 0 0,0 0-1,-1 3 52,2-4-55,0-1 0,0 1-1,0 0 1,0 0 0,1 0-1,0 0 1,0 0 0,0 0-1,1 0 1,-1 0 0,1 0 0,1 0-1,-1 0 1,0 0 0,1-1-1,0 1 1,0-1 0,1 1-1,0 0 56,1 0-58,1 1 0,0-1 0,0 0-1,0-1 1,1 1 0,0-1-1,0 0 1,0 0 0,0-1 0,0 0-1,1 0 1,0 0 0,-1-1-1,1 0 1,0 0 0,6 0 58,-6 0-8,0-2 0,1 1 1,-1-1-1,1 0 0,-1 0 1,0-1-1,1 0 0,-1 0 0,0-1 1,1 0-1,-1 0 0,0-1 1,0 0-1,-1 0 0,1 0 0,1-2 8,-3 1 134,0 0-1,0-1 1,-1 1-1,0-1 1,0 1-1,0-1 1,0-1-1,-1 1 1,1 0 0,-2-1-1,1 0 1,0 1-1,-1-1 1,0 0-1,-1 0 1,1-3-134,2-11 553,-2 0 1,0-1 0,-1 1 0,-1-6-554,1 33-44,1 1-1,0-1 0,0 0 0,1 1 0,0-1 1,0 0-1,2 2 45,0 3-17,0-1 22,1 0 0,0 0 0,1-1 0,0 0 0,1 0 0,-1-1 0,2 0 0,0 0 0,0-1 0,0 0 0,1 0 0,5 2-5,-7-5-1,1 0 0,0-1 0,0 0-1,0 0 1,1-1 0,-1 0 0,1-1 0,-1 0-1,1-1 1,0 0 0,0 0 0,0-1 0,0 0 0,0-1-1,7-1 2,-12 1 9,0 0 0,0-1 1,0 1-1,0-1 0,-1 0 0,1 0 0,-1 0 0,1-1 0,-1 0 0,0 0 0,0 0 0,0 0 0,-1-1 0,1 1 1,-1-1-1,0 0 0,0 0 0,0 0 0,0 0 0,-1-1 0,1 1 0,-1-1 0,0 1 0,-1-1 0,1 0 0,-1-1-9,4-15 126,-1 0 0,-2 0-1,0 0 1,-1 0-1,-1-11-125,0 29 27,-2-60 934,-2 1 1,-3 0-1,-3 0 0,-10-33-961,17 84 114,-7-32 50,-2 0 1,-14-29-165,22 64-282,2 11-20,3 18-73,0-17 379,2 17-187,1 0-1,1 0 1,2 3 183,3 14-212,15 43-1010,3-1 1,3-1 0,14 20 1221,-32-72-1247,2-1 0,0 0 0,2-1 0,0-1 0,22 21 1247,-26-29-2357</inkml:trace>
  <inkml:trace contextRef="#ctx0" brushRef="#br0" timeOffset="15867.802">2607 15468 4576,'0'1'80,"1"0"1,-1-1-1,1 1 0,-1-1 1,1 1-1,-1-1 0,1 1 1,-1-1-1,1 1 0,0-1 1,-1 1-1,1-1 0,-1 0 1,1 1-1,0-1 0,0 0 1,-1 0-1,1 0 0,0 1 1,-1-1-1,1 0 0,0 0 1,0 0-1,-1 0 1,1 0-1,0 0-80,22-3 86,-18 2 80,17-3-69,0-2-1,0 0 0,-1-1 1,16-8-97,81-43-217,-66 30-101,-34 20 257,43-23-1585,20-5 1646,-39 18-234,-24 10 410,0 1 0,1 0 0,-1 1-1,9-1-175,-24 7 119,0-1 0,-1 1 0,1 0-1,0 0 1,0 0 0,0 0-1,0 0 1,0 1 0,0-1 0,0 1-1,0 0 1,-1 0 0,1 0-1,0 0 1,-1 0 0,1 1 0,-1-1-1,1 1 1,-1-1 0,1 1-1,-1 0 1,0 0 0,0 0 0,0 1-1,0-1 1,-1 0 0,2 2-119,3 6 232,0 1 1,-1 1 0,-1-1 0,1 1 0,-2 0-1,1 0-232,3 13 49,2-2-145,8 28-538,-13-18-2764,-4-32 257</inkml:trace>
  <inkml:trace contextRef="#ctx0" brushRef="#br0" timeOffset="16158.472">3140 14983 5728,'-3'0'2112,"3"-8"-1632,-5 5-128,5-5-2528</inkml:trace>
  <inkml:trace contextRef="#ctx0" brushRef="#br0" timeOffset="16999.995">3731 15032 4480,'-9'4'281,"0"1"0,1-1 0,-1 2 0,1-1 0,0 1 0,1 0 0,-1 1 0,1 0 0,1 0 0,-1 1-281,-10 9 100,9-10 86,1 1 0,0 0 0,-5 8-186,9-12 67,1 0 0,0 0 0,0 0 1,1 0-1,-1 1 0,1-1 1,0 0-1,0 1 0,0-1 0,0 1 1,1 0-68,0 3 2,-1 1-1,2-1 1,-1 1 0,1-1 0,1 0-1,-1 1 1,1-1 0,1 0 0,0 0 0,0 0-1,0-1 1,1 1 0,0-1 0,1 0-1,-1 0 1,1 0 0,1 0 0,-1-1 0,1 0-1,0 0 1,4 2-2,-2-2 48,0 0 0,1-1-1,-1 0 1,1-1 0,0 0 0,0 0-1,0-1 1,2 0-48,-8-2 50,1 0 1,0-1-1,0 1 1,0-1-1,0 0 0,0 0 1,0-1-1,-1 1 0,1-1 1,0 0-1,0 0 1,0 0-1,-1 0 0,1 0 1,-1-1-1,1 0 0,-1 0 1,1 0-1,-1 0 1,0 0-1,2-3-50,-1 1 22,0 1 0,-1-1 0,1 0 0,-1 0 0,0 0-1,-1 0 1,1 0 0,-1-1 0,0 0 0,0 1 0,0-1 0,0 0 0,-1 0 0,0 0 0,0 0-1,0-1-21,-1-2 98,1 1-1,-2 0 0,1 0 0,-1 0 0,0 0 0,-1 0 0,1 0 0,-1 0 0,-1 0 0,1 1 0,-2-2-97,0 0 28,0 0 1,0 0-1,-1 1 0,0 0 1,0 0-1,0 0 1,-1 1-1,0 0 0,-1 0 1,1 0-1,-1 1 1,0 0-1,-1 0 0,1 1 1,-1 0-1,0 0 1,0 1-1,0 0 0,-4-1-28,3 3-134,0-1 0,-1 2-1,1-1 1,-1 1-1,1 1 1,-1 0 0,1 0-1,0 1 1,0 0-1,0 0 1,0 1 0,0 0-1,0 1 1,0 0-1,-3 3 135,10-6-426,4-1 382,1 0 0,-1 0 0,0 0 1,0 0-1,0 0 0,0 0 0,1 0 0,-1-1 1,0 1-1,0-1 0,0 1 0,1-2 44,4 1-29,23-9 240,1 0 1,-2-2-1,22-11-211,-12 5 337,25-7-337,-47 19 90,-1 1 1,1 0 0,0 2-1,0 0 1,14-1-91,-24 4 54,1 1 0,0-1 0,-1 1 0,1 1 0,-1-1 0,0 1 1,1 1-1,-1-1 0,0 1 0,0 0 0,-1 1 0,1-1 0,-1 1 0,4 4-54,1 0 0,-2 0 0,0 1 0,0 1 0,0 0 0,-1 0 1,-1 0-1,1 1 0,-2 0 0,0 0 0,0 1 0,-1 0 0,2 8 0,0 2-163,-1 0 0,-1 0 1,0 1-1,-2 0 0,-1 0 0,-1 17 163,-1-38-31,0 0 0,0 0 0,0 1 0,-1-1 1,1 0-1,-1 0 0,1 0 0,-1 1 31,1-3 10,0 1 1,-1-1-1,1 0 1,0 1 0,0-1-1,-1 0 1,1 1-1,0-1 1,-1 0 0,1 0-1,0 1 1,-1-1-1,1 0 1,0 0 0,-1 0-1,1 1 1,-1-1-1,1 0 1,0 0 0,-1 0-1,1 0 1,-1 0-1,1 0 1,0 0 0,-1 0-1,1 0 1,-1 0-1,1 0 1,-1 0 0,1 0-1,0 0 1,-1 0-1,1 0 1,-1 0 0,1-1-1,0 1 1,-1 0-1,1 0 1,0 0 0,-1-1-1,1 1 1,0 0-1,-1-1 1,1 1-11,-5-3 97,1 0 0,-1-1-1,1 0 1,0 1 0,0-1 0,1-1 0,-1 1-1,1 0 1,0-1 0,0 0 0,0 0 0,1 0-1,-1 0 1,1 0 0,1 0 0,-1 0 0,1-1-1,0 1 1,0-1 0,0-2-97,-1-4 8,1 0-1,0-1 1,1 1 0,0 0-1,1-1 1,1-3-8,0 8-49,0 1 0,0-1 0,1 0 1,-1 1-1,2-1 0,-1 1 0,1 0 0,0 0 0,0 0 0,2-1 49,4-4-219,-1 0 0,1 1 0,1 0 0,6-3 219,-11 9-41,0 1 1,0-1-1,1 1 0,0 1 1,0 0-1,0 0 0,0 0 0,0 1 1,4-1 40,3 0-55,1 0-1,-1 2 1,1 0 0,-1 0 0,1 1 0,-1 1 0,1 1 0,-1 0-1,0 1 1,0 0 0,0 1 0,0 1 0,8 3 55,-5 0-470,0 1-1,0 0 1,-1 1 0,-1 1 0,1 1 0,-2 0 0,0 1 0,0 0-1,-1 1 1,0 1 470,6 11-2821</inkml:trace>
  <inkml:trace contextRef="#ctx0" brushRef="#br0" timeOffset="17836.001">5087 15002 4896,'-19'-15'2192,"6"10"-2048,0 1 0,-1 1 0,1 0 0,-1 1 0,0 0 0,-10 1-144,11 2 98,0 0 0,-1 1 0,1 0 0,0 1 0,0 1 0,1 0 0,-1 0 0,1 2 0,-4 1-98,0 1 193,0 1-1,1 1 1,0 0-1,1 1 1,0 1-1,-8 8-192,16-13-68,1-1 0,-1 1 0,1 0 0,0 0 0,1 0 0,0 1 0,0 0 1,1 0-1,-1 1 68,2-5-26,1 0 0,0 0 0,0 1 0,1-1 0,-1 0 0,1 0 0,0 1 0,0-1 0,0 0 0,1 1 0,-1-1 1,1 0-1,0 0 0,0 0 0,1 0 0,-1 0 0,1 0 0,0 0 0,0 0 26,-1-1-38,1-1 0,0 0 1,-1 1-1,1-1 0,0 0 0,0 0 0,1 0 1,-1 0-1,0-1 0,0 1 0,1 0 0,-1-1 1,1 0-1,0 0 0,-1 0 0,2 1 38,1-1-69,0 0 1,-1 0-1,1-1 0,0 0 1,-1 1-1,1-2 1,0 1-1,-1 0 0,5-2 69,1 0-45,0-1-1,-1 0 1,0 0-1,1-1 1,-1-1-1,0 1 1,-1-1 0,1-1-1,3-3 46,-4 2 247,0 0-1,0-1 1,0 0-1,-1 0 1,-1-1-1,1 0 1,-1 0-1,-1-1 1,0 1-1,0-1 1,0 0 0,-2-1-1,1 1 1,-1-1-1,-1 0 1,0 1-1,0-1 1,-1 0-1,-1 0 1,0 0-1,0 0 1,-1-1-247,-4-1-31,3 14-94,2 7 46,2 1 69,1 0 0,0 0 1,0 0-1,1-1 0,0 1 0,0-1 0,1 0 0,0-1 0,0 1 0,1-1 0,0 0 0,0 0 0,4 2 10,3 3-35,0 0 0,1-2-1,1 1 1,0-2-1,0 0 1,11 4 35,-15-8-24,0-1 1,0-1 0,0 1-1,0-2 1,1 0-1,0 0 1,-1-1-1,1 0 1,0-1-1,-1 0 1,1-1-1,0-1 1,-1 0-1,8-2 24,-11 2-11,-1 0-1,1-1 0,-1 0 0,0 0 1,0-1-1,0 0 0,0 0 0,-1 0 1,1-1-1,-1 0 0,-1 0 1,1-1-1,-1 0 0,0 0 0,0 0 1,0 0-1,-1-1 0,0 0 0,0 0 1,-1 0-1,0 0 0,0-1 12,2-6 198,-1-1 0,0 0 0,-2 0-1,1 0 1,-2 0 0,0 0-1,-1 0 1,0 0 0,-1-1 0,-1 1-1,0 0 1,-1 0 0,-5-12-198,3 13 167,0-3-48,-2-1 0,0 1 0,-1 0 0,-3-4-119,8 16-2,1 1-1,-1 0 1,0 0-1,0 1 1,-1-1-1,1 1 0,-1-1 1,0 1-1,0 0 1,0 0-1,0 1 1,0-1-1,-1 1 0,1 0 1,-1 0-1,1 0 1,-1 1-1,-3-1 3,6 1 1,-1 1 0,1 0 0,-1 0 0,1 0 0,0 0 0,-1 0 0,1 0 0,-1 1 0,1-1 0,-1 1 0,1 0 1,0 0-1,0-1 0,-1 2 0,1-1 0,0 0 0,0 0 0,0 1 0,0-1 0,0 1 0,0-1 0,0 1 0,1 0 0,-1 0 0,1 0 0,-1 0 0,1 0 0,0 0 0,0 0 0,0 0 0,0 1 0,-1 0-1,0 3 22,0 0 0,1-1 0,-1 1 0,1 0 0,0 0 1,1 0-1,-1 0 0,1-1 0,1 1 0,-1 0 0,1 0 0,0 0 0,0 1-22,3 6-90,1-1 1,0 0-1,1-1 0,0 1 1,0-1-1,1 0 0,1 0 90,6 7-322,1 0 0,1 0 0,8 6 322,-7-10-639,0-1 0,1-1 1,0 0-1,0-1 0,2-1 1,-1-1-1,1 0 0,9 1 639,39 10-1770</inkml:trace>
  <inkml:trace contextRef="#ctx0" brushRef="#br0" timeOffset="19412.675">1206 16471 3904,'5'-15'3301,"-5"15"-3276,0 0-1,0 0 0,0 0 1,0 0-1,0-1 1,0 1-1,0 0 0,0 0 1,0 0-1,0 0 1,0 0-1,0-1 1,0 1-1,0 0 0,0 0 1,-1 0-1,1 0 1,0 0-1,0-1 0,0 1 1,0 0-1,0 0 1,0 0-1,0 0 1,0 0-1,0 0 0,-1 0 1,1 0-1,0-1 1,0 1-1,0 0 1,0 0-1,0 0 0,0 0 1,-1 0-1,1 0 1,0 0-1,0 0 0,0 0 1,0 0-1,0 0 1,-1 0-1,1 0 1,0 0-1,0 0-24,0 0 17,0 0 1,-1 0-1,1 0 1,0 0-1,0 0 0,0 0 1,-1 0-1,1 0 1,0 0-1,0 0 1,0-1-1,0 1 0,-1 0 1,1 0-1,0 0 1,0 0-1,0 0 0,0 0 1,-1-1-1,1 1 1,0 0-1,0 0 1,0 0-1,0 0 0,0 0 1,0-1-1,0 1 1,0 0-1,-1 0 0,1 0 1,0-1-1,0 1 1,0 0-1,0 0 1,0 0-1,0-1 0,0 1 1,0 0-1,0 0 1,0 0-1,0-1 0,0 1 1,0 0-1,1 0 1,-1 0-18,0-6 162,0 5-142,0 0 0,0 0 1,0 0-1,0 0 0,0 0 0,0 0 1,0 0-1,-1-1 0,1 1 1,0 0-1,0 0 0,-1 0-20,0 0 41,0 1-1,1-1 1,-1 1-1,0-1 1,0 1 0,1 0-1,-1 0 1,0-1-1,0 1 1,1 0 0,-1 0-1,0 0 1,0 0-1,0 0 1,0 0 0,1 0-1,-1 0 1,0 0-41,-5 20-48,3-7-69,1 0 1,0 0-1,0 0 1,1 12 116,-1 18-94,-2-10-18,0 0 0,-2-1 0,-1 0 0,-12 30 112,16-54 40,-1-1-1,0 1 1,-5 6-40,8-12-45,0 0-1,-1 0 0,1 0 1,-1 0-1,0 0 0,0-1 1,1 1-1,-1-1 0,0 1 1,0-1-1,-1 0 0,1 1 1,0-1-1,0 0 0,-2 0 46,2-1-18,1 0 0,0 0 0,-1 0 0,1 0 0,0 0 0,-1-1-1,1 1 1,0 0 0,-1-1 0,1 1 0,0-1 0,0 1 0,-1-1-1,1 0 1,0 0 0,0 1 0,0-1 0,0 0 0,0 0 0,0 0-1,0 0 1,0 0 0,0-1 18,-2-2-41,0 0-1,0 0 0,1-1 1,0 1-1,0-1 1,-2-3 41,1-6 21,-1 0 0,2 1 0,0-1 0,0 0 0,2 0 0,0-11-21,1-4 116,2 0-1,5-23-115,-5 39 12,0 0-1,2 0 1,-1 0 0,2 1-1,-1 0 1,2 0 0,0 0-1,0 1 1,1 0 0,0 0-1,2-1-11,-4 5 2,1 0-1,0 0 0,0 1 0,1 0 0,0 0 0,0 1 0,0-1 0,1 2 0,0 0 0,-1 0 0,1 0 0,1 1 0,-1 0 0,0 1 0,9-1-1,-6 2-1,1 0 0,0 1 0,-1 1 0,1 0 1,0 0-1,-1 2 0,1-1 0,-1 2 0,0 0 0,4 1 1,-7-1-126,0 1 1,-1-1-1,1 1 0,-1 1 1,0 0-1,0 0 0,-1 0 1,1 1-1,-1 0 0,-1 0 1,0 1-1,0 0 0,3 5 126,4 8-521,-1 1 0,-1 1-1,-1 0 1,-1 0-1,-1 1 1,-1 0-1,-1 0 1,-1 1-1,0 9 522,-6-8-981,-5-9 309</inkml:trace>
  <inkml:trace contextRef="#ctx0" brushRef="#br0" timeOffset="20047.456">1198 16836 3712,'61'-27'1946,"29"-17"-1946,14-17 299,45-36-299,-66 44 117,44-17-117,-114 63 7,-1 0 0,1 0-1,-2-1 1,1-1-1,-1 0 1,-1-1-1,0 0 1,0 0-1,0-2-6,-8 10-9,-1 0 0,0 1-1,1-1 1,-1 0 0,0 0 0,0 0-1,0 0 1,-1 0 0,1 0 0,0-1-1,-1 1 1,1 0 0,-1 0 0,0-1-1,0 1 1,0 0 0,0 0 0,0-1 0,0 1-1,0 0 1,-1 0 0,1 0 0,-1-1-1,0 1 1,0 0 0,0 0 0,0 0-1,0 0 1,0 0 0,0 0 0,-1 1-1,1-1 1,0 0 0,-3-1 9,1 0 18,0 1-1,-1-1 1,0 1 0,1 0 0,-1 0-1,0 0 1,0 0 0,0 1 0,0 0-1,0 0 1,0 0 0,-1 0 0,1 0-1,0 1 1,-1 0 0,1 0 0,0 0-1,-2 1-17,-6 1 141,0 1-1,1 1 1,-1 0-1,1 0 1,-1 1-1,1 1 1,1 0-1,-1 0 0,1 1 1,0 1-1,1-1 1,-5 6-141,10-9 28,0 1 0,0 0 0,0 0 1,1 0-1,0 0 0,0 1 0,0 0 1,0 0-29,2-4 6,1 0 0,-1 0 0,0 0 0,1 1 0,-1-1 0,1 0 1,-1 0-1,1 0 0,0 0 0,0 1 0,0-1 0,0 0 0,1 0 1,-1 1-1,0-1 0,1 0 0,0 0 0,-1 0 0,1 0 0,0 0 1,0 0-1,0 0 0,1 0 0,0 1-6,2 1 14,0 0 0,0-1-1,1 1 1,-1-1 0,1-1-1,0 1 1,4 1-14,38 15 177,-44-18-157,110 33 247,-55-18-325,28 13 58,-69-22 124,0 0 1,0 1-1,-1 2 0,0-1 1,-1 2-1,14 11-124,-27-21 41,0 1-1,-1-1 1,1 1 0,0 0-1,-1-1 1,0 1 0,1 0-1,-1 0 1,0 0 0,0 0-1,0 0 1,0 0 0,0 1-1,0-1 1,-1 0 0,1 0-1,-1 0 1,0 1 0,1-1-1,-1 0 1,0 1 0,0-1-1,-1 0 1,1 1 0,0-1-1,-1 0 1,1 0 0,-1 0-1,0 1 1,0-1 0,0 0-1,0 0 1,0 0 0,0 0-1,-1 0 1,1 0 0,0-1-41,-6 8 3,-1-1 0,1 0 0,-1-1 0,-1 0-1,1 0 1,-1 0 0,-2 0-3,-13 8-739,-19 9 739,33-19-718,0 0-1,0-1 1,-1-1-1,1 0 0,-1 0 1,-2-1 718,-9-1-3168</inkml:trace>
  <inkml:trace contextRef="#ctx0" brushRef="#br0" timeOffset="20400.967">2405 16177 5824,'5'4'599,"0"0"1,1-1-1,-1 1 0,1-1 1,4 1-600,16 10 1008,-21-10-956,0 0 0,0 0 0,-1 0 0,0 1 1,0 0-1,0 0 0,0 0 0,-1 0 0,0 0 0,0 1 0,0-1 0,0 2-52,6 17 519,-1 0-1,2 8-518,-9-27 61,15 50 439,24 85-883,-1 28 383,-5 41-5413,-34-201 4577,1 0-1,-1 1 1,0-1 0,0 0 0,-1 1 836,-3 1-1211</inkml:trace>
  <inkml:trace contextRef="#ctx0" brushRef="#br0" timeOffset="20818.959">2580 16422 4384,'-1'-5'204,"1"1"1,0-1-1,0 0 0,0 0 1,1 1-1,0-1 0,0 0 1,0 1-1,0-1 0,1 1 1,-1-1-1,1 1 0,2-4-204,4-6 350,1 1 0,0 0 0,5-5-350,-8 11 179,1 0 0,0 0 0,0 0-1,1 1 1,0 0 0,0 0 0,0 1-1,1 0 1,-1 1 0,1 0 0,0 0-1,0 0 1,1 2 0,-1-1 0,3 1-179,-5 0-21,-1 1 0,1 1 0,0-1 0,-1 1-1,1 0 1,0 1 0,0 0 0,-1 0 0,1 0 0,-1 1 0,1 0 0,-1 0 0,0 0 0,1 1 0,-1 0 0,-1 1 0,1-1 0,0 1 0,-1 0 0,0 0 0,0 1 0,3 2 21,-6-4-19,1-1-1,-1 1 0,0 0 1,0 0-1,0 0 1,0 1-1,-1-1 1,1 0-1,-1 1 1,0-1-1,0 0 1,0 1-1,0 0 1,0-1-1,-1 1 1,0-1-1,0 3 20,0-2 81,-1 1 0,0 0-1,0 0 1,0 0 0,-1 0-1,1-1 1,-1 1-1,0-1 1,-1 1 0,1-1-1,-1 0 1,0 0-81,-3 4 98,0 0 0,-1 0 0,-1 0 0,1-1 0,-1-1 1,-1 1-1,1-1 0,-1-1 0,0 1 0,0-1 0,0-1 0,-1 0-98,-6 2-520,0-2 0,-1 0 0,1-1 0,-1 0 0,1-1 0,-2-1 520,-17-1-2794</inkml:trace>
  <inkml:trace contextRef="#ctx0" brushRef="#br0" timeOffset="22119.797">3261 16498 3808,'17'4'440,"-10"-2"-258,0 0-1,0-1 1,0 0 0,0 0-1,0-1 1,1 0 0,5 0-182,0-2 187,-1 2-118,0-2 1,0 0 0,7-2-70,-16 3-16,1 0 0,-1 0 1,0 0-1,0-1 0,0 1 0,0-1 1,0 0-1,0 0 0,-1 0 0,1 0 1,-1 0-1,1 0 0,-1-1 1,0 1-1,2-3 16,-4 4 21,1 0 1,-1 1-1,0-1 0,1 0 1,-1 0-1,0 0 1,0 0-1,0 0 0,0 0 1,1 0-1,-1 0 0,-1 0 1,1 0-1,0 0 1,0 0-1,0 0 0,0 0 1,-1 0-1,1 0 1,0 0-1,-1 0-21,-12-21 320,8 16-289,-3-6-15,-1 0 0,0 1 1,-1 1-1,0 0 0,-1 0 1,0 1-1,-1 0 0,1 1 1,-2 0-1,1 1 0,-1 0 1,0 1-1,0 1 0,-1 0 0,0 1 1,0 0-1,-8 0-16,17 3 114,0 1-1,0 0 1,0 0 0,0 0-1,-1 0 1,1 1 0,0 0-1,0 0 1,0 1 0,0-1-1,0 1 1,1 0-1,-1 1 1,1-1 0,-1 1-1,1 0 1,0 0 0,0 0-1,-4 3-113,5-3 51,-1 1 0,1-1 1,0 1-1,0 0 0,0 0 0,0 0 0,1 0 0,0 0 0,-1 1 0,2-1 0,-1 1 0,0-1 0,1 1 0,0 0 1,0 0-1,0-1 0,1 1 0,0 0 0,0 0 0,0 0 0,0 1-51,2 5 31,1 0-1,0 0 0,1 0 1,0-1-1,0 0 1,1 1-1,0-2 1,1 1-1,0-1 1,1 0-1,0 0 1,0 0-1,1-1 1,7 5-31,-11-10-14,0 0 1,0 0 0,0-1 0,1 0-1,-1 0 1,1 0 0,0 0 0,-1-1 0,1 0-1,0 0 1,0 0 0,0 0 0,4-1 13,-2 0-94,-1-1 1,1 0 0,0 0 0,-1 0-1,1-1 1,-1 0 0,1 0 0,-1-1-1,3-1 94,5-4-223,-1 0-1,-1 0 1,0-1-1,0-1 0,-1 0 1,0 0-1,0-2 1,5-7 223,59-84-759,-39 50 934,12-10-175,-34 47 122,1 0 0,1 0 0,0 2 0,1 0 0,11-7-122,-12 11 0,1 1 0,14-6 0,-10 6-224,-15 6-73,0 0 0,-1-1-1,1 0 1,1-1 297,-7 5-10,0-1 0,0 1 0,0 0 0,0 0-1,0 0 1,0 0 0,0 0 0,0-1 0,0 1 0,0 0 0,0 0 0,1 0-1,-1 0 1,0-1 0,0 1 0,0 0 0,0 0 0,0 0 0,-1-1-1,1 1 1,0 0 0,0 0 0,0 0 0,0 0 0,0-1 0,0 1 0,0 0-1,0 0 1,0 0 0,0 0 0,0 0 0,-1-1 0,1 1 0,0 0-1,0 0 1,0 0 0,0 0 0,0 0 0,-1 0 0,1 0 0,0 0-1,0 0 1,0-1 0,0 1 10,-7-3-82,5 2 117,-1 1 0,1-1 0,-1 1 0,0 0 0,1 0 0,-1 0 0,1 1 0,-1-1 0,1 0 0,-1 1-1,1 0 1,-1 0 0,1-1 0,0 1 0,-2 1-35,-3 2 482,-1 0-1,1 0 0,-6 5-481,-2 2 610,1 1 1,1 0-1,0 1 0,1 0 0,0 1 0,-7 11-610,8-8 152,1 1 0,0 0 0,2 0 0,0 1 0,1 0 0,1 1 0,0-1 0,2 1 0,0 3-152,3-13-42,0 0 0,1 1 0,0-1 0,1 0 0,0 1 0,0-1 0,1 0 0,1 0 0,2 6 42,-1-2-98,2-1 0,-1 0 1,2 0-1,0 0 0,0-1 0,6 7 98,-8-13-21,0 0 1,0 0-1,1-1 1,-1 1-1,1-1 1,0-1-1,1 1 1,-1-1-1,1 0 1,0 0-1,0-1 1,0 0-1,1 0 1,-1-1-1,1 0 1,-1 0-1,1-1 1,0 0-1,0 0 1,0 0-1,-1-1 1,1-1-1,0 1 1,0-1-1,0-1 1,-1 1-1,1-1 1,-1-1-1,1 1 1,-1-1-1,0-1 1,5-2 20,4-5-11,-1-2 1,0 0-1,-1 0 0,0-2 1,-1 1-1,0-2 0,3-7 11,8-10 291,-2-1-1,-1-2 0,-2 0 0,4-11-290,3-15 217,-4 0 0,3-17-217,-10 24 648,-3-1 0,-2 0 0,-3-1 0,0-36-648,-6 100-35,0 1 0,0 0 1,0-1-1,1 0 0,0 1 0,1 0 35,4 15-4,1 5-43,1-1 0,1-1 0,2 0 0,0 0 0,15 21 47,-19-34 17,17 26 121,1 0 0,5 1-138,-21-29 21,0 0 1,0-1-1,0 0 0,2 0 1,-1-1-1,1-1 1,0 0-1,12 5-21,-18-10 11,5 2-38,0 0 1,0 0 0,1-1 0,1 0 26,-10-4-7,0 1 0,0 0 0,0-1-1,0 0 1,0 0 0,0 0 0,0 0-1,0 0 1,0 0 0,0-1 0,0 0-1,0 1 1,0-1 0,0 0 0,-1 0-1,1-1 1,0 1 0,2-2 7,0-2-13,1 0 1,-1 0-1,0 0 0,-1-1 0,1 0 1,-1 0-1,0 0 0,0-1 1,-1 1-1,0-1 0,0 0 1,-1 0-1,1 0 0,-2 0 1,1 0-1,-1-1 13,0 2-42,0 0 0,-1 0 0,1 0-1,-2 1 1,1-1 0,-1 0 0,1 0 0,-2 0 0,0-4 42,1 7-49,-1-1 0,1 1 0,-1-1 0,1 1 0,-1 0 0,0-1 0,-1 1 0,1 0 0,0 1 0,-1-1 0,0 0 0,0 1 0,1-1 0,-1 1 0,-1-1 49,2 2-3,0 0 0,1 0 0,-1 0 0,0 1 0,0-1 0,1 0-1,-1 1 1,0-1 0,0 1 0,0 0 0,0 0 0,0 0 0,0 0 0,0 0 0,1 0 0,-1 0 0,0 0 0,0 1 0,0-1 0,0 1 0,-1 0 3,-2 1 21,1 0-1,0 1 1,0-1 0,0 1-1,0 0 1,1 0-1,-1 1 1,1-1-21,2-2 9,0 0 1,0 0-1,0 0 1,0 0-1,1 0 1,-1 0-1,0 0 1,1 0-1,-1 0 1,1 0-1,-1 0 0,1 0 1,-1 0-1,1 1 1,0-1-1,0 0 1,-1 0-1,1 0 1,0 0-1,0 1 1,0-1-1,0 1-9,1 0 1,0 0 0,-1-1 0,1 1-1,0-1 1,0 1 0,0-1 0,0 1 0,0-1 0,0 1-1,0-1 1,1 0 0,-1 0 0,0 0 0,1 1-1,7 4-11,0-1 0,0 0 0,1 0 0,-1-1 1,2 1 10,-3-2 42,51 21-48,-28-13 277,0 2-1,-2 1 1,1 1 0,24 19-271,-51-33 64,0 2-1,-1-1 0,1 0 1,-1 0-1,1 1 1,-1 0-1,0-1 0,0 1 1,0 0-1,0 0 1,-1 0-1,1 0 1,-1 0-1,0 0 0,0 1 1,0 1-64,0-2 38,-1 0-1,0 0 1,0 0 0,0 0 0,-1 0 0,1 0 0,-1 0 0,0 0-1,1 0 1,-1 0 0,-1 0 0,1 0 0,0 0 0,-1 0 0,1-1-1,-1 1 1,0-1 0,0 1-38,-8 9 110,0-1 0,0 0 0,-1 0 0,-1-1 0,-3 2-110,8-7-153,1-1 0,-1 1 0,-1-1 0,1 0 0,-1 0 0,0-1-1,0 0 1,0-1 0,0 0 0,-3 1 153,7-3-413,-1 0-1,0 0 1,0 0 0,0-1 0,1 0 0,-1 0-1,0 0 1,1 0 0,-1-1 0,1 0 0,0 1 0,-1-2-1,1 1 1,0 0 0,0-1 0,0 0 0,0 0-1,1 0 1,-1 0 0,1-1 0,-2-2 413,-16-20-3888</inkml:trace>
  <inkml:trace contextRef="#ctx0" brushRef="#br0" timeOffset="22413.308">4029 16065 8960,'43'16'3328,"-10"-16"-2592,37-16-192,-24-6-1440</inkml:trace>
  <inkml:trace contextRef="#ctx0" brushRef="#br0" timeOffset="28088.765">6036 1361 1472,'-48'12'475,"46"-11"-454,1-1 1,-1 1-1,0-1 1,0 1-1,0 0 1,0-1-1,1 1 1,-1 0-1,0 0 1,1 1-1,-1-1 1,1 0 0,-2 1-22,1 1 77,1-3-61,1 0-1,0 1 1,0-1-1,0 0 1,0 0 0,0 1-1,0-1 1,0 0-1,0 0 1,0 1 0,0-1-1,0 0 1,0 0-1,0 1 1,0-1 0,0 0-1,0 0 1,0 1 0,0-1-1,0 0 1,0 0-1,1 1 1,-1-1 0,0 0-1,0 0 1,0 0-1,0 1 1,0-1 0,1 0-1,-1 0 1,0 0-1,0 0 1,0 1 0,1-1-1,-1 0 1,0 0-1,0 0 1,1 0 0,-1 0-1,0 0 1,0 0-16,2 1 31,0-1-1,0 0 1,0 0-1,0 1 1,-1-1 0,1-1-1,0 1 1,0 0 0,0 0-1,-1-1 1,1 1 0,0-1-1,0 1 1,-1-1-1,1 0-30,10-3 112,104-31 1977,13-11-2089,-43 15 454,421-149 1461,-195 61 122,197-110-2037,-484 217 60,355-168 472,697-334-1614,-1027 491-326,-13 3-1968</inkml:trace>
  <inkml:trace contextRef="#ctx0" brushRef="#br0" timeOffset="3.647">736 9812 2304,'-6'-10'444,"4"7"-331,0 1 0,1 0-1,-1 0 1,1-1 0,0 1-1,0-1 1,0 1 0,0-1-1,0 1 1,1-1 0,-1 0 0,1 0-1,-1 1-112,1 0 177,0 1 1,-1-1-1,1 1 0,-1 0 0,0-1 1,0 1-1,1 0 0,-1-1 0,0 1 1,-1 0-178,0-2 783,8 10-646,1 1 10,-1 0-1,-1 0 0,0 0 0,0 1 0,3 9-146,9 15 299,8 14-127,-2 2 1,-2 1-1,2 13-172,-14-36 1,-2 0-1,0 0 1,-2 1 0,-1 0-1,-2 0 1,-1 0 0,0 1-1,-4 17 0,0-21-782,-1 0 0,-1 0 0,-6 15 782,6-22-1461,-4-9-1046</inkml:trace>
  <inkml:trace contextRef="#ctx0" brushRef="#br0" timeOffset="3.647">758 9778 3392,'1'-7'257,"0"0"1,1 1-1,-1-1 1,1 0-1,1 1 1,-1 0-1,1-1 1,0 1-1,3-4-257,0-3 136,0 4-112,-1 1-1,1-1 1,0 1-1,1 0 1,4-3-24,10-14-97,-14 18 97,0 0-1,0 0 1,0 1-1,1 0 0,0 0 1,0 1-1,0 0 1,1 1-1,-1 0 0,1 0 1,7-2 0,-8 3 15,1 1 0,0 0 0,-1 0 1,1 1-1,0 0 0,0 0 0,0 1 1,0 0-1,0 1 0,0 0 0,0 0 0,6 2-15,-3 2-13,0-1 0,0 1 0,-1 1 0,0 0 0,0 1 0,0 0 0,-1 0 0,0 1 0,0 1 0,-1 0 0,0 0 0,0 1 0,-1 0-1,-1 0 1,0 1 0,1 1 13,-1 2 9,1 0 0,-2 0-1,0 1 1,0 0 0,-2 0 0,1 1-1,-2-1 1,0 1 0,-1 0-1,-1 0 1,-1 0 0,0 0-1,-1 0-8,-1 5 38,-2 1-1,-1-1 1,0-1-1,-1 1 1,-2-1-1,0 0 0,-1 0 1,-1-1-1,-7 10-37,-10 12 197,-1-2 0,-2 0 0,-25 22-197,30-35 115,-1-1-1,-1-1 0,-2-2 0,0-1 0,-1-1 0,-32 15-114,33-21-349,1-1-1,-2-1 0,0-2 1,0-1-1,0-2 1,-1-1-1,0-1 1,-5-1 349,5-3-2235</inkml:trace>
  <inkml:trace contextRef="#ctx0" brushRef="#br0" timeOffset="3.647">1784 9839 3904,'-5'-8'1627,"5"8"-1615,0-1 0,0 1-1,0 0 1,0 0-1,0-1 1,-1 1-1,1 0 1,0 0-1,0 0 1,0-1-1,0 1 1,0 0-1,0 0 1,-1 0-1,1-1 1,0 1 0,0 0-1,0 0 1,0 0-1,-1 0 1,1 0-1,0-1 1,0 1-1,0 0 1,-1 0-1,1 0 1,0 0-1,0 0 1,-1 0 0,1 0-1,0 0 1,0 0-1,-1 0 1,1 0-1,0 0 1,0 0-1,0 0 1,-1 0-1,1 0 1,0 0-1,0 0 1,-1 0-1,1 0 1,0 0 0,0 0-1,0 1 1,-1-1-1,1 0-11,-3 1-27,-8 1-110,0 1 1,0 0-1,0 1 0,1 0 0,0 1 0,-5 3 137,12-6-4,0-1-1,0 1 0,-1 0 1,1-1-1,0 0 1,-1 0-1,1 0 0,-1 0 1,-1 0 4,4-1 5,0 0 1,0 0-1,-1 0 1,1 0-1,0 0 1,0 0-1,0 0 1,-1-1-1,1 1 1,0 0-1,0-1 1,0 1-1,0-1 1,0 1-1,0-1 0,0 1 1,0-1-1,0 0 1,0 0-1,0 1 1,0-1-1,0 0 1,1 0-1,-1 0 1,0 0-1,1 0 1,-1 0-1,0 0-5,0-3-1,-1 1 0,0 0 0,0 0-1,0 0 1,-1 0 0,1 0 0,-1 1 0,1-1 0,-1 1-1,0 0 1,0-1 0,0 1 0,0 0 0,0 1-1,-1-1 1,1 1 0,0-1 0,-1 1 0,1 0 0,-1 0-1,1 1 1,-2-1 1,-2 0 22,-1 1 1,1 0-1,0 1 0,-1-1 1,1 1-1,0 1 0,0-1 1,0 1-1,0 0 0,-6 3-22,-2 2 95,1 0 0,-1 1-1,1 0 1,1 1 0,-1 1-1,2 0 1,-1 1 0,-9 12-95,14-15 4,1 0 1,0 0-1,1 1 1,0 0 0,1 1-1,0-1 1,0 1-1,1 0 1,0 0-1,1 1 1,0-1 0,0 1-1,1 0 1,1 0-5,1-4-20,0 0-1,1 0 1,-1 0 0,2 0 0,-1 0 0,1 0-1,0 0 1,0 0 0,1-1 0,0 1 0,0-1-1,1 1 1,-1-1 0,1 0 0,1-1 20,2 5-4,0-1 1,1 0-1,0-1 1,1 0 0,0-1-1,0 1 1,1-2-1,8 6 4,-7-6 14,0-1 0,0 0 0,1-1 0,-1 0 0,1 0 0,0-1 0,0-1 0,1 0 0,-1-1 0,0 0 0,0-1 0,1 0 0,-1-1 0,0-1 0,1 1 0,-1-2 0,0 0 0,0 0 0,-1-1 0,1-1 0,-1 0 0,0 0 0,0-1 0,1-2-14,-3 2 80,0-1 1,-1-1-1,0 1 0,0-1 0,0-1 0,-1 1 1,-1-1-1,1-1 0,-1 1 0,-1-1 1,0 0-1,0 0 0,-1-1 0,-1 1 0,1-1 1,-2 0-1,1-2-80,3-25 248,-2-1 0,-2 1 0,-2 0 0,-1-15-248,0 26 44,-8-169 1465,-12-25-1509,19 190-5,1-23 5,1 56-11,1 0-1,-1-1 1,1 1-1,-1-1 1,1 1-1,-1-1 1,1 1-1,0-1 1,0 0 0,0 1 11,4 9-67,27 84 105,-5 2 0,3 36-38,3 11-23,33 138-111,14 57-175,-66-282-477,-2 1 0,-3 1 0,-3 0 0,-2 0 0,-3 18 786,-2-54-973,0-1-1,-2 1 1,-1-1 0,-4 14 973,0-18-1083</inkml:trace>
  <inkml:trace contextRef="#ctx0" brushRef="#br0" timeOffset="3.647">1766 9870 4224,'-1'-3'121,"-1"0"0,1-1 0,0 1 0,0-1 0,0 1 0,1-1 0,-1 1 0,1-1 0,0 1 0,0-1-1,0 0 1,0 1 0,1-1 0,-1 1 0,1-1 0,0 1 0,0-1 0,0 1 0,1-1 0,-1 1 0,1 0 0,2-3-121,16-32 304,-13 23-330,1 0-1,0 0 1,1 1-1,1 1 1,8-10 26,-15 20-6,0 0-1,0 0 1,0 0-1,0 1 1,0 0-1,1-1 1,0 1-1,-1 0 1,1 1 0,0-1-1,0 1 1,-1-1-1,1 1 1,0 0-1,1 1 1,-1-1-1,0 1 1,0 0-1,0 0 1,0 0 0,0 0-1,0 1 1,0-1-1,0 1 1,2 1 6,2 0-14,1 1 1,-1 1-1,-1-1 1,1 1-1,0 1 0,-1-1 1,0 1-1,0 1 1,0-1-1,-1 1 1,0 0-1,0 0 1,3 5 13,-2-1 14,0 0 1,-1 0 0,0 0 0,-1 1 0,0 0 0,-1 0-1,0 1 1,0-1 0,0 7-15,-3-12 14,0 1 0,-1 0 1,1 0-1,-1-1 0,-1 1 0,1 0 0,-1-1 0,0 1 1,-1 0-1,1-1 0,-1 1 0,-1-1 0,1 0 0,-1 0 1,0 0-1,-1 0 0,1 0 0,-1-1 0,0 1 0,0-1 1,-1 0-1,-2 2-14,-8 6-147,1-1 1,-2 0-1,1-1 0,-1-1 1,-1-1-1,0 0 0,-7 2 147,-23 9-538</inkml:trace>
  <inkml:trace contextRef="#ctx0" brushRef="#br0" timeOffset="3.647">1176 10095 2816,'0'-1'80,"0"1"0,0-1 0,1 0 1,-1 1-1,0-1 0,1 1 0,-1-1 0,1 1 1,-1-1-1,0 1 0,1-1 0,-1 1 0,1-1 0,0 1 1,-1-1-1,1 1 0,-1 0 0,1-1 0,0 1 0,0 0-80,16-8 490,-13 7-242,0-1-189,1 0 0,-1-1 0,0 1 0,0-1 0,0 0 0,0 0 0,0 0 0,-1-1-1,3-2-58,28-38 46,-14 16-19,13-15 340,41-51 358,-59 78-699,1-1-1,0 2 1,1 0-1,7-3-25,19-20-762,-39 34-255,-7 4-1500,0 0 1395,3 0 130</inkml:trace>
  <inkml:trace contextRef="#ctx0" brushRef="#br0" timeOffset="3.647">1430 9934 2816,'8'-2'233,"5"-1"194,0 0 0,0 0 0,0 2 0,9-1-427,-17 2 22,1 0 0,-1 1 0,0 0 0,0 0 0,0 0 0,0 0 0,0 1 0,-1 0 0,1 0 0,0 0 0,-1 0 0,1 1 0,-1 0-1,0 0 1,0 0 0,0 0 0,0 1 0,-1 0 0,1 0 0,-1 0 0,0 0 0,0 0 0,-1 0 0,1 1 0,-1-1 0,2 5-22,-4-7 66,1 1 0,-1-1 0,0 0 0,0 0 0,0 1 0,0-1 0,0 0 0,0 0 0,-1 1 0,1-1 0,-1 0 0,0 0 0,1 0 0,-1 0 0,0 0 1,0 0-1,-1 2-66,-2 1 65,1 0 0,-1-1 1,1 1-1,-1-1 0,0 0 0,-2 1-65,-3 3-80,-1-1-1,0 0 0,0 0 0,-1-1 0,0-1 0,-2 1 81,-40 14-1429</inkml:trace>
  <inkml:trace contextRef="#ctx0" brushRef="#br0" timeOffset="3.647">1981 9116 3712,'1'-10'280,"-1"4"-93,1 0 0,-1 0 0,1 0 0,0 1 0,1-1 0,-1 0 0,1 1-1,0-1 1,2-1-187,-4 7 21,1-1 0,-1 0 0,1 1 0,0-1-1,-1 1 1,1-1 0,0 1 0,0-1-1,-1 1 1,1-1 0,0 1 0,0 0 0,0 0-1,0-1 1,0 1 0,-1 0 0,1 0-1,0 0 1,0 0 0,0 0 0,0 0 0,0 0-1,0 0 1,-1 0 0,1 0 0,0 1-1,0-1-20,1 0-16,1 1-1,-1 0 0,0 0 1,0-1-1,1 1 0,-1 0 1,0 1-1,0-1 0,2 2 17,0 1 1,0 1 0,1 0 1,-2 1-1,1-1 0,-1 1 0,1 0 0,-2-1 0,2 4-1,6 12 12,19 37-40,-2 2 28,0 2-68,-2-3 93,-2 2-1,-3 0 0,4 32-24,32 190-1387,-41-196-242,-7-42 2</inkml:trace>
  <inkml:trace contextRef="#ctx0" brushRef="#br0" timeOffset="3.647">2663 9484 1408,'-6'-6'333,"-6"0"1835,9 5-2126,1 0-1,0 1 1,-1-1 0,1 1-1,-1 0 1,1 0 0,-1 0-1,1 0 1,0 0 0,-1 0-1,1 1 1,-1-1-1,1 1 1,0 0 0,-1 0-1,1 0 1,0 0 0,0 0-1,0 0 1,0 0 0,0 1-1,0-1 1,0 1-1,0 0 1,0-1 0,1 1-1,-1 0-41,-3 4 56,0 1 0,0-1 0,0 1 0,1 0-1,0 0 1,1 0 0,-2 5-56,1 2 37,1-1 0,0 1-1,0 0 1,2 0 0,0 0 0,0 0 0,2 0 0,0 0 0,0 0 0,1 0 0,1-1-1,0 3-36,0-8-4,0 1-1,1-1 1,0 0-1,0 0 1,0 0-1,1-1 1,0 1-1,1-1 1,2 2 4,0 0 36,2 0 0,-1 0 0,1-1 0,0 0 0,1 0 0,1-1-36,-7-4 100,0 0 0,0 0-1,1-1 1,-1 0 0,1 0-1,0-1 1,0 1-1,-1-1 1,1 0 0,0-1-1,0 1 1,5-1-100,-8-1 76,0 1-1,0-1 1,1 1 0,-1-1 0,0 0-1,0 0 1,0 0 0,-1-1 0,1 1-1,0-1 1,0 1 0,-1-1-1,1 0 1,-1 0 0,1 0 0,-1-1-1,0 1 1,0 0 0,0-1 0,0 0-1,0 1 1,-1-1 0,1 0 0,-1 0-76,2-5 71,0 0 0,-1 0 1,-1 1-1,1-1 0,-1 0 1,-1 0-1,0 0 0,0 0 1,0 0-1,-1 0 0,0 0 1,-1-1-72,-2-12 205,-1 0 0,0 0 1,-9-17-206,8 23-292,0 1-1,-2 0 1,1 0 0,-2 1 0,0 0 0,0 0 0,-1 1-1,-4-3 293,9 10-195,-1-1 0,0 1-1,0 0 1,0 1 0,-1-1-1,0 1 1,0 1-1,0-1 1,0 1 0,0 0-1,-1 1 1,1 0 0,-1 0-1,0 1 1,1 0 0,-1 0-1,-2 0 196,7 1-225,-1 1-1,1-1 1,0 0-1,0 1 1,0 0-1,0-1 1,0 2 225,-16 8-1851</inkml:trace>
  <inkml:trace contextRef="#ctx0" brushRef="#br0" timeOffset="3.647">2650 9651 2816,'3'-1'115,"-1"1"0,1-1 0,0 1 0,-1-1 0,1 0 0,0 0 0,-1 0 0,1 0 0,-1-1 0,0 1 0,1-1 0,-1 1 0,0-1-1,0 0 1,1-1-115,6-6-87,0-1 0,5-7 87,-9 12 34,15-20-20,5-5 121,7-15-135,-26 37-17,0-1 0,0 1 0,1 1 0,0-1 0,1 1 0,-1 0 0,1 1 0,1 0 0,-1 0 0,10-4 17,-18 10 7,1 0 1,-1 0 0,0 0 0,1 0-1,-1 0 1,0 0 0,1 0 0,-1 0 0,1 0-1,-1 1 1,0-1 0,1 0 0,-1 0-1,0 0 1,1 1 0,-1-1 0,0 0-1,0 0 1,1 1 0,-1-1 0,0 0 0,0 0-1,1 1 1,-1-1 0,0 0 0,0 1-1,0-1 1,0 1 0,1-1 0,-1 0-8,5 12 193,-5-11-166,2 5 43,-1 1 1,0 0-1,0 0 1,0 0 0,-1 5-71,3 21 36,-1-22-20,5 26-6,-6-35-9,-1 0 0,1 0-1,0-1 1,-1 1 0,1 0-1,0-1 1,0 1 0,0-1-1,0 1 1,0-1 0,1 0-1,-1 1 1,0-1 0,1 0-1,-1 0 1,1 0 0,0 1-1,-1-2 3,1 0 0,-1 0 1,0 0-1,0 0 1,0 0-1,0-1 1,0 1-1,0 0 1,0-1-1,0 1 1,0 0-1,1-1 0,-2 0 1,1 1-1,0-1 1,0 1-1,0-1 1,0 0-1,0 0 1,0 0-1,-1 1 1,1-1-1,0 0 1,-1 0-1,1-1-3,18-25 68,-13 11 310,-1 1-1,0-1 1,2-14-378,4-11 1182,-7 26-561,-1 0 0,0-1 0,-1-6-621,0 11 131,3-16 49,-2 18-254,-3 9 70,0 0 1,0-1 0,0 1 0,1 0 0,-1 0 0,0 0 0,0 0 0,0 0 0,0 0 0,0 0 0,0 0 0,0 0 0,0 0 0,0 0 0,0 0 0,0 0 0,0 0 0,0 0 0,0 0 0,0 0 0,0-1 0,0 1 0,1 0 0,-1 0 0,0 0 0,0 0 0,0 0 0,0 0 0,0 0 0,0 0 0,0 0 0,0 0 0,0 0 0,0 0 0,0 0 0,1 0 0,-1 0 0,0 0 0,0 0 0,0 0 0,0 1 0,0-1 0,0 0-1,0 0 1,0 0 0,0 0 0,0 0 0,0 0 0,0 0 0,0 0 0,0 0 0,0 0 0,1 0 0,-1 0 0,0 0 0,0 0 0,0 0 0,0 0 0,0 1 0,0-1 0,0 0 0,0 0 0,0 0 3,7 16-18,-1 1 0,0 0-1,2 14 19,6 16-68,27 63 7,5-2 0,19 26 61,-29-55 66,-3 2 1,6 35-67,-19-52 23,-3 0 0,3 36-23,-14-57-45,-1-1 0,-2 1 0,-3 0 1,-2 22 44,0-43 30,-1-2 0,-1 1 0,-1 0 0,0-1 1,-2 0-1,0 0 0,-1 0 0,-1-1 0,-5 5-30,8-13 56,-1-1-1,0 0 0,0 0 1,-1-1-1,-1 0 0,1 0 1,-1-1-1,-1 0 1,0-1-1,0 0 0,0 0 1,-1-1-1,0-1 0,0 0 1,0 0-1,-9 2-55,6-4 155,-1 0 1,0 0-1,1-2 1,-1 0-1,0 0 1,0-2-1,0 0 0,0 0 1,0-1-1,1-1 1,-1-1-1,1 0 1,0 0-1,0-2 0,0 0 1,1 0-1,0-1 1,0-1-1,0 0 0,1-1 1,1 0-1,-1-1 1,2 0-1,-1-1 1,1 0-1,1-1 0,0 0 1,1 0-1,0-1 1,1 0-1,0 0 1,1-1-1,0 0 0,2 0 1,-2-7-156,1-2-66,1 1-1,2-1 1,0 0 0,1 0-1,1 0 1,2 0 0,0 0-1,1 0 1,2 1 0,0-1 66,4-8-236,1 0 1,1 1 0,2 0 0,1 1 0,1 0 0,2 1 0,2 0 235,21-27-937,2 1 1,2 3 0,32-27 936,23-13-3655,44-28 3655,51-30-3920</inkml:trace>
  <inkml:trace contextRef="#ctx0" brushRef="#br0" timeOffset="3.647">3400 8721 1056,'5'5'343,"-4"-4"-263,0 1 0,0-1 0,1 1-1,-1-1 1,1 0 0,-1 0 0,1 0 0,0 0 0,-1 0 0,1 0 0,0 0 0,-1-1 0,1 1 0,0-1 0,0 1-1,0-1 1,0 0 0,0 1 0,1-1-80,10 0 125,0 0 1,0 0-1,0-1 0,0-1 0,0 0 0,0-1 1,0-1-1,-1 0 0,4-2-125,25-10 554,-1-3 0,5-4-554,110-59 752,-103 55-719,-2-2-1,-1-3 1,-2-2 0,-1-1 0,-2-3-1,-2-2 1,33-39-33,-5 0 516,36-56-516,-72 87 226,-3-1 1,-2-2-1,17-42-226,-22 38 338,-3 0 0,-3-2 0,-2 0 0,-3-1 0,0-16-338,1-33 159,-5 0 1,-5-1-1,-4 1 0,-5-1 0,-5 1 0,-11-42-159,-18-38 485,-7 3 1,-19-30-486,-69-139 698,108 294-580,-3 2-1,-2 1 0,-2 2 1,-6-3-118,-159-199 463,168 219-452,-22-26 169,-56-51-180,76 84 39,-1 2 0,-1 1 0,-2 2 0,-18-10-39,43 29-18,0 0 0,-1 0 0,0 1 0,0 1 0,0 0-1,0 0 1,0 1 0,-1 1 0,0 0 0,-5 1 18,0-1-72,16 1 63,0 1 0,0-1 0,1 1 0,-1 0 0,0 0 0,0 0 0,1 0 0,-1 0 1,0 0-1,0 0 0,0 1 0,1-1 0,-1 0 0,0 1 0,1 0 0,-1-1 0,0 1 0,1 0 0,-1 0 0,-1 1 9,3-2-266,0 0-33,0 0-320,0 0-101,0 0-901,-1 1 1429,1-1 1,0 0-1,0 0 0,-1 0 0,1 1 1,0-1-1,0 0 0,-1 0 0,1 0 0,0 0 1,-1 0-1,1 0 0,0 0 0,-1 0 1,1 1-1,0-1 0,0 0 0,-1 0 1,1 0-1,0-1 0,-1 1 0,1 0 1,0 0-1,-1 0 0,1 0 0,0 0 1,0 0-1,-1 0 0,1 0 0,0-1 1,-1 1 191,0 0-456,-6-1-1117</inkml:trace>
  <inkml:trace contextRef="#ctx0" brushRef="#br0" timeOffset="3.647">3546 4776 3072,'-23'-2'1626,"19"1"-1542,1 1 0,-1-1 0,1 1 0,0 0 0,-1 0 0,1 0 0,-1 0 0,1 1 0,-1 0 0,1-1 0,0 1 0,-1 0 0,1 0 0,0 1 0,0-1 0,-3 3-84,-3 2 117,0 1-1,0 1 1,1 0-1,0 0 1,0 0-1,-5 9-116,-60 90 761,17-21-973,42-70-241,2-4-1168</inkml:trace>
  <inkml:trace contextRef="#ctx0" brushRef="#br0" timeOffset="3.647">3503 4737 5056,'13'-22'1888,"8"30"-1472,4-16-128,-7 0 288,9 8-384,6-3 0,10 3-128,10 0-64,7-8 32,-1 5-2304,-2-13 1248,-1-3-2048</inkml:trace>
  <inkml:trace contextRef="#ctx0" brushRef="#br0" timeOffset="3.647">887 3007 3072,'0'-2'105,"-1"0"0,0 0 0,0 1 0,0-1 0,0 0 0,0 1 0,0-1 0,0 0 0,0 1 0,-1-1 0,1 1 0,-1 0 0,0-1-105,1 1 99,0 0-1,0-1 1,0 1-1,1 0 1,-1 0-1,1-1 1,-1 1-1,1 0 1,-1-1-1,1 1 1,0 0-1,-1-1 1,1 1-1,0 0 1,0-2-99,0 2 21,0 0-1,0 0 1,0 1 0,0-1-1,0 0 1,0 0 0,0 0-1,0 1 1,0-1 0,0 0 0,0 0-1,1 0 1,-1 1 0,0-1-1,1 0 1,-1 0 0,1 1 0,-1-1-1,0 0 1,1 1 0,0-1-1,-1 0 1,1 1 0,-1-1-1,1 1 1,0-1-21,0 1-16,1 0 0,0 0 0,0 0 0,0 0 1,0 1-1,-1-1 0,1 0 0,0 1 0,0-1 0,-1 1 0,1 0 0,0-1 0,-1 1 0,1 0 0,-1 0 0,1 0 1,-1 0-1,1 0 0,-1 1 0,2 0 16,28 31 22,-26-28-35,18 24-43,0 2 1,14 27 55,6 10 41,86 110-702,-86-123-560</inkml:trace>
  <inkml:trace contextRef="#ctx0" brushRef="#br0" timeOffset="3.647">754 3026 3904,'-8'0'1440,"8"0"-1120,0 0-96,0 0 256,8-3-320,1-5 0,4 0-96,3-7-192,11-4 64,3-5-256,4-11 192,5-3-864,8-6 544,0-7-1408,6 9 1024,-7 4-320</inkml:trace>
  <inkml:trace contextRef="#ctx0" brushRef="#br0" timeOffset="3.647">1090 3214 2720,'-8'3'1024,"11"-3"-800,2 0-64,-5 0 416,9-3-352,4-8 128,4-8-224,12-5-64,11-10-32,3-1-1312</inkml:trace>
  <inkml:trace contextRef="#ctx0" brushRef="#br0" timeOffset="3.647">1857 2663 2080,'-3'-6'231,"1"0"-49,-1 1 0,0 1-1,1-1 1,-2 0 0,1 1 0,-2-2-182,5 5 35,-1 0-1,0 0 1,0 1 0,0-1 0,0 0-1,0 1 1,0-1 0,0 0 0,0 1-1,0 0 1,0-1 0,0 1 0,0-1 0,0 1-1,0 0 1,0 0 0,0 0 0,-1 0-1,1 0 1,0 0 0,0 0 0,0 0-1,0 0 1,0 0 0,-1 0 0,1 1 0,0-1-1,0 1 1,0-1 0,0 0 0,0 1-1,0 0 1,-1 0-35,-2 2 16,0 1-1,0-1 1,0 1 0,0 0-1,1 0 1,-1 0-1,1 1 1,0-1 0,1 1-1,-1 0 1,0 1-16,-3 8 97,0 1 1,1-1-1,-1 6-97,1-2 12,1 0 0,1 0-1,1 1 1,1-1 0,0 0-1,1 1 1,1-1 0,3 18-12,-2-28 1,0 0 0,0 1 0,1-1 1,0 0-1,0 0 0,1 0 1,0 0-1,1-1 0,1 2-1,-3-4 0,2 0 0,-1 0 1,1-1-1,-1 1 0,1-1 0,1 0 0,-1-1 0,0 1 0,1-1 0,0 0 1,0 0-1,0-1 0,0 1 0,2-1 40,0 0 0,0 0-1,0-1 1,0 0 0,0 0 0,0-1 0,0 0 0,0 0-1,0-1 1,0 0 0,0 0 0,0-1 0,0 0-1,-1 0 1,1-1 0,2-1-40,-2 0 73,1-1-1,0 0 0,-1 0 1,0-1-1,0 0 1,-1 0-1,1-1 0,-1 0 1,-1 0-1,0-1 1,0 0-1,0 0 0,1-2-72,-5 4 97,1 0-1,-1 1 1,0-1-1,-1 0 0,1 0 1,-1 0-1,0 0 1,-1 0-1,1-1 0,-1 1 1,0 0-1,-1 0 0,0 0 1,0 0-1,0 0 1,-1-4-97,-3-7 91,-1 0 1,-1 0-1,0 1 1,-1 0-1,-3-4-91,0 2-54,0 0-1,-1 1 1,-1 0-1,-1 1 0,0 0 1,-14-10 54,21 20-272,0 0 1,0 1-1,-1 0 1,0 0-1,0 0 1,0 1-1,0 0 1,-1 1-1,1 0 1,-1 0-1,0 1 1,0 0-1,0 0 1,0 1-1,0 1 1,-8-1 271,-14 5-2139</inkml:trace>
  <inkml:trace contextRef="#ctx0" brushRef="#br0" timeOffset="3.647">2314 2249 2720,'1'-2'1125,"-6"4"-773,4-2 96,5 8-112,-3-2-312,0-1-1,0 1 1,-1 0 0,0 0-1,0 0 1,-1 0-1,1-1 1,-2 6-24,-2 24 78,4 3-79,2-1 0,2 0 0,5 23 1,-5-40 2,1-1 0,1 0 0,1 0 0,0-1 0,1 0 0,2 0 0,6 10-2,-14-25-1,-1-1 1,0 0 0,1 1-1,0-1 1,0 0 0,0 0-1,0 0 1,0-1 0,0 1 0,0 0-1,0-1 1,1 1 0,-1-1-1,0 0 1,1 0 0,-1 0 0,1 0-1,0 0 1,-1 0 0,1-1-1,0 0 1,-1 1 0,1-1 0,0 0-1,0 0 1,-1 0 0,1-1-1,0 1 1,-1-1 0,1 1 0,0-1-1,-1 0 1,1 0 0,-1 0-1,1 0 1,-1-1 0,2 0 0,-1-1 15,1 0-1,-1 0 1,0-1 0,1 1-1,-2-1 1,1 0 0,0 0-1,-1 0 1,0 0 0,0-1-1,0 1 1,0-1 0,-1 1-1,1-4-14,2-6 88,-1-1-1,-1 0 0,0 0 0,-1 0-87,1-76 749,2-24 145,-4 113-897,0-1 0,1 1 0,-1 0 0,1 0 0,-1-1 0,1 1 0,0 0-1,0 0 1,0 0 0,0 0 0,0 0 0,0 0 0,1-1 3,-2 3-3,1 0 0,-1-1 0,0 1 0,1-1 0,-1 1 0,1 0 0,-1 0 1,1-1-1,0 1 0,-1 0 0,1 0 0,-1-1 0,1 1 0,-1 0 0,1 0 0,-1 0 0,1 0 0,0 0 0,-1 0 0,1 0 3,0 0-2,1 1-1,-1-1 1,0 0-1,0 1 1,0-1 0,1 1-1,-1 0 1,0-1-1,0 1 1,0 0 0,0 0-1,1 0 3,11 13-39,0-1 0,-1 2 0,10 13 39,-11-13-44,0 0 0,1-1 0,1-1 0,1 1 44,-6-6-56,-5-5 48,0 0 0,1 0-1,-1-1 1,1 1 0,1 0 8,-4-2-7,0-1 0,0 1-1,0-1 1,0 1 0,0-1 0,1 0-1,-1 0 1,0 1 0,0-1 0,0 0-1,0 0 1,1 0 0,-1 0 0,0 0-1,0-1 1,0 1 0,0 0 0,0 0 0,1-1-1,-1 1 1,0-1 0,0 1 7,6-5 20,0 0-1,-1 0 1,1 0 0,-1 0 0,-1-1 0,1 0-1,-1 0 1,0-1 0,0 0 0,-1 0 0,4-6-20,1-5 42,-1 0 1,0-1 0,-1 0 0,0-4-43,2-17 710,-5 24-184,0 0 0,1 0 0,1-1-526,-6 16-9,1 0 0,0-1 0,-1 1 0,1 0 0,0 0 0,0-1 0,-1 1 0,1 0 0,0 0 0,0 0 0,0 0 0,1 0 9,-2 1-9,1-1 1,-1 1-1,1 0 0,0-1 1,-1 1-1,1 0 0,-1 0 1,1 0-1,-1 0 1,1 0-1,0 0 0,-1-1 1,1 1-1,0 1 0,-1-1 1,1 0-1,-1 0 0,1 0 1,0 0-1,-1 0 9,3 2-37,0-1 1,0 1-1,0 0 0,-1 0 0,1 0 0,0 0 1,-1 0-1,2 3 37,11 8 26,-3-5-21,0-1 1,1 0 0,0 0 0,9 1-6,-15-5 25,0-1 0,0 0 1,0 0-1,0-1 0,1 0 0,-1 0 1,1-1-1,-1 0 0,7 0-25,-10-1 27,0 0-1,-1 0 1,1 0-1,0-1 1,-1 1-1,1-1 1,-1 0-1,0 0 0,1 0 1,-1 0-1,0 0-26,34-33-121,-4 5-182,-19 19 390,-3 4-28,-1-1 0,-1 0 0,6-6-59,-12 11 13,0 0 0,0-1-1,-1 0 1,1 1 0,-1-1-1,0 0 1,0 0 0,0 0-1,-1-1 1,0 1-1,1 0 1,-1-2-13,0-4 30,0-1 0,0 1 0,-1-1 0,-1 1 0,0-1 0,0 1 0,-1 0 0,0-1 0,-1 1 1,0 0-1,-2-3-30,-7-16 23,-2 0 0,-1 1 0,-2-3-23,11 22 4,0 0-1,0 1 1,0-1-1,-1 1 1,0 0-1,-5-4-3,9 10-9,1 0-1,-1 0 1,1 0 0,-1 1-1,1-1 1,-1 0 0,0 1 0,0 0-1,0 0 1,0 0 0,0 0-1,0 0 1,0 1 0,0-1-1,0 1 1,-1 0 0,1 0-1,0 0 1,0 0 0,0 0-1,0 1 1,0 0 0,0-1-1,-2 2 10,0 0-24,0 1 1,0 0-1,0 0 0,0 0 0,1 1 0,-1-1 0,1 1 0,0 0 0,0 1 1,1-1-1,-2 2 24,1 0-14,0 0 0,0 0-1,0 0 1,1 0 0,0 1 0,1-1 0,-1 1 0,1 0 0,0 0 14,2-5 0,0-1 1,-1 1-1,1-1 1,0 1-1,0-1 1,0 1-1,0-1 1,0 1-1,0-1 1,0 1-1,1-1 0,-1 1 1,1-1-1,-1 1 1,1-1-1,-1 1 1,1-1-1,0 0 1,-1 1-1,1-1 0,0 0 1,0 0-1,0 0 1,0 1-1,0-1 1,1 0-1,-1 0 1,0-1-1,0 1 0,1 0 1,-1 0-1,0 0 1,1-1-1,-1 1 1,1-1-1,-1 1 0,7 1 6,0-1 0,0 0 0,0 0 0,0 0 0,0-1 0,3 0-6,-4-1 7,1 1-23,19 0 36,1 0 1,-1 2-1,0 1 0,0 1 0,16 4-20,-38-6 4,0 0-1,0 0 1,-1 0 0,1 0 0,0 1-1,-1 0 1,0 0 0,1 0-1,-1 1 1,0-1 0,-1 1-1,1 0 1,-1 0 0,1 0 0,-1 0-1,-1 1 1,1-1 0,0 1-1,-1 0 1,0 0 0,0-1 0,-1 2-1,1-1 1,-1 0 0,0 0-1,-1 0 1,1 0 0,-1 1-1,0-1 1,0 0 0,-1 1 0,1-1-1,-1 0 1,0 0 0,-1 0-1,1 1-3,-4 5 37,-1 1 0,0-1-1,0 0 1,-1 0-1,0-1 1,-1 0-1,-3 3-36,-14 14-821,-25 20 821,41-38-874,-1-1 1,0-1-1,-1 1 1,1-2-1,-3 2 874,12-8-147,0 1 0,0-1 0,0 1-1,0-1 1,0 0 0,0 1 0,0-1 0,0 0-1,0 0 1,0 0 0,0 0 0,0 0 0,-1 0-1,1 0 1,0 0 147,0 0-85,1-1-1,-1 1 0,1 0 1,-1-1-1,1 1 0,-1 0 1,1-1-1,0 1 1,-1-1-1,1 1 0,-1-1 1,1 1-1,0-1 0,0 1 1,-1-1-1,1 0 1,0 1-1,0-1 86</inkml:trace>
  <inkml:trace contextRef="#ctx0" brushRef="#br0" timeOffset="3.647">4269 1276 2400,'0'0'25,"0"0"0,0 0 1,0-1-1,0 1 0,0 0 1,0 0-1,-1 0 0,1 0 0,0 0 1,0-1-1,0 1 0,0 0 0,0 0 1,0 0-1,-1 0 0,1 0 0,0 0 1,0-1-1,0 1 0,0 0 0,-1 0 1,1 0-1,0 0 0,0 0 0,0 0 1,-1 0-1,1 0 0,0 0 1,0 0-1,0 0 0,-1 0 0,1 0 1,0 0-1,0 0 0,0 0 0,0 0 1,-1 0-1,1 0 0,0 0 0,0 1 1,0-1-1,-1 0-25,-9 9 662,-14 20-117,17-19-456,-101 127 619,84-105-563,12-17-125,2 0 0,0 1-1,0 1-19,7-12-4,0 1-1,1-1 1,0 0-1,0 1 1,0 0 0,1-1-1,0 1 1,0 0-1,0 0 1,1 0-1,0 0 1,0 0 4,0-5-3,0 0-1,1 0 1,-1 0 0,0 0 0,0 0 0,1 0-1,-1 0 1,1 1 0,-1-1 0,1 0-1,-1 0 1,1 0 0,0-1 0,-1 1 0,1 0-1,0 0 1,0 0 0,0 0 0,0-1 0,0 1-1,0 0 1,0-1 0,0 1 0,0-1 3,1 1-8,0 0 1,1 0 0,-1-1 0,0 1-1,0-1 1,1 0 0,-1 0-1,0 0 1,1 0 0,-1 0-1,0 0 1,2-1 7,-1 1-1,0-1 0,0 0-1,0 0 1,1 0 0,-1-1-1,0 1 1,-1-1 0,1 1-1,0-1 2,-1 1 9,-1 0 0,0 0 0,0 0 0,0 0-1,0 0 1,0 0 0,0 0 0,0-1 0,0 1-1,0 0 1,0-1 0,-1 1 0,1 0 0,0-1 0,-1 1-1,0-1 1,1 0-9,-1 0 30,0 0 0,-1 1-1,1-1 1,-1 0 0,1 1 0,-1-1-1,0 0 1,1 1 0,-1-1 0,0 1-1,0-1 1,0 1 0,0 0-1,-1-1 1,1 1 0,0 0 0,0 0-1,-1 0 1,1 0-30,-30-22 750,28 21-700,-7-4 161,-1 1 0,1 0-1,-1 1 1,-5-2-211,-7-2 149,-13-2-53,30 9-108,-1 0-1,1-1 0,0 1 0,0-2 0,0 1 13,6 2-7,-1-1 1,1 1-1,0 0 0,-1-1 0,1 1 0,0 0 0,-1-1 0,1 1 0,0-1 0,-1 1 0,1-1 0,0 1 0,0 0 0,-1-1 1,1 1-1,0-1 0,0 1 0,0-1 0,0 1 0,0-1 0,0 1 0,0-1 0,0 1 0,0-1 0,0 0 0,0 1 0,0-1 0,0 1 1,0-1-1,0 1 0,1-1 0,-1 1 0,0 0 0,0-1 7,9-15-143,-2 7 109,1 0 0,0 0 0,1 1 0,-1 1 0,1-1 0,1 1 0,0 1 0,0 0 0,0 0 0,0 1 0,5-2 34,-13 6-2,1 0 0,-1 1-1,1-1 1,-1 0-1,1 1 1,-1-1 0,1 1-1,-1 0 1,1 0-1,-1 0 1,1 0 0,-1 0-1,1 1 1,-1-1-1,1 1 1,-1-1 0,1 1-1,-1 0 1,0 0 2,1 1-6,0 0 0,0 0 1,0 0-1,0 0 0,-1 1 0,1-1 1,-1 1-1,0-1 0,0 1 0,0 0 1,0 0-1,1 2 6,3 8 2,0 1-1,-1 0 1,-1 0-1,0 1 1,1 12-2,27 178-153,-16-86 284,-8-63-74,-5-24-117,2 0 1,1-1 0,2 1-1,10 26 60,-16-53 8,0 1 0,1-1 0,0 1 0,0-1 1,0 0-1,0 0 0,1-1 0,2 3-8,-4-5 8,-1-1 0,1 0 0,-1 0 0,1 0 0,-1 0 0,1 0 0,-1 0 0,1-1 0,0 1 0,0 0 1,-1-1-1,1 0 0,0 1 0,0-1 0,0 0 0,-1 0 0,1 0 0,0 0 0,0 0 0,0 0 0,-1 0 0,1-1 0,0 1 0,0-1 1,-1 1-1,1-1 0,0 0 0,-1 0 0,2 0-8,10-7 1,-1 1 0,-1-2 0,1 0 1,-1 0-1,-1-1 0,0 0 0,0-1 0,-1 0 0,5-7-1,-11 13 12,-1 1-1,0-1 0,0 1 0,0-1 0,0 0 0,-1 0 0,1 0 0,-1 0 0,-1 0 0,1-3-11,-1 6 3,0 0-1,1 1 1,-1-1-1,-1 0 1,1 1-1,0-1 1,0 1 0,-1-1-1,1 0 1,-1 1-1,1-1 1,-1 1-1,0-1 1,1 1-1,-1-1 1,0 1-1,0-1 1,0 1 0,0 0-1,0 0 1,0 0-1,-1-1 1,1 1-1,0 0 1,-1 0-1,1 1 1,-1-1-1,1 0 1,-1 0 0,1 1-1,-1-1 1,1 1-1,-1-1 1,0 1-3,-4-1 6,1 0 0,-1 1-1,0 0 1,0 0 0,1 0 0,-1 1 0,0 0 0,1 0 0,-1 0 0,1 1 0,-1 0-6,-13 5 74,0 1 1,-9 6-75,-22 9 138,30-15-18,12-4-48,0-1 0,0 0 0,-1-1 0,1 0 0,-5 0-72,13-2 2,-1 1 1,1-1 0,-1 0 0,1 0-1,0 0 1,-1 0 0,1 0 0,-1 0-1,1 0 1,-1-1 0,1 1-1,-1 0 1,1 0 0,-1 0 0,1 0-1,-1-1 1,1 1 0,-1 0-1,1 0 1,0-1 0,-1 1 0,1 0-1,0-1 1,-1 1 0,1 0-1,0-1 1,-1 1 0,1-1 0,0 1-1,0 0 1,-1-1 0,1 1-1,0-1 1,0 1 0,0-1 0,0 1-1,0-1 1,-1 1 0,1-1 0,0 1-1,0-1 1,0 1 0,0-1-1,0 1 1,1-1 0,-1 1 0,0 0-1,0-1 1,0 1 0,0-1-1,0 1 1,1-1 0,-1 1 0,0-1-3,2-5 4,0 0 1,1 1-1,-1-1 1,3-2-5,19-34-835,2 2-1,2 0 0,20-20 836,23-23-3066</inkml:trace>
  <inkml:trace contextRef="#ctx0" brushRef="#br0" timeOffset="3.647">2857 2919 2240,'21'-56'1344,"-8"31"1904,-7 17-2998,0 9-81,5 15-26,-7-9-145,53 88-1412,5 20 1414,-40-72-2010</inkml:trace>
  <inkml:trace contextRef="#ctx0" brushRef="#br0" timeOffset="3.647">2542 3295 2400,'-1'-1'54,"0"0"-1,0 0 1,1 0 0,-1 0-1,0 0 1,1-1 0,-1 1-1,1 0 1,-1 0 0,1 0-1,0-1 1,-1 1 0,1 0-1,0 0 1,0-1 0,0 1 0,0 0-1,0-1-53,1 1 44,0 0-1,-1-1 1,1 1-1,0 0 0,0 0 1,0 0-1,-1 1 1,1-1-1,0 0 1,0 0-1,1 0 1,-1 1-1,0-1 1,0 0-1,0 1 1,0-1-1,1 1 0,-1 0 1,1-1-44,17-7 342,-1-1 1,0-1-1,9-6-342,17-11 114,119-68-364,-121 67-220,-1-1 1,26-27 469,-20 12 517,21-27-517,-49 50 550,-13 12-399,0 1 0,1 0 0,0 0 0,1 1 0,0 0 0,0 1 0,1-1 0,-1 2 0,3-2-151,-10 7-1,0 0 0,0-1-1,0 1 1,0 0 0,0 0-1,0 0 1,0 0-1,0 0 1,0 0 0,1 0-1,-1 0 1,0 0-1,0 0 1,0 1 0,0-1-1,0 0 1,0 1-1,0-1 1,0 1 0,0-1-1,0 1 1,0 0-1,0-1 1,0 1 0,-1 0-1,1-1 1,0 1 0,0 0-1,-1 0 1,1 0-1,-1 0 1,1 0 0,0 1 1,3 5 2,0 1 0,0-1 1,-1 1-1,1 4-2,1 1 4,16 34 9,-5-11-387,-2 0-1,2 11 375,-15-45 107,0-7-208,6-16 108,1-1 0,1 1 1,1 0-1,1 1 0,1 0 1,1 1-1,0 1 0,3-2-7,-14 18 3,0 0 0,0 0-1,1 0 1,-1 0 0,1 0-1,-1 1 1,1-1-1,0 1 1,0 0 0,-1 0-1,1-1 1,0 2-1,0-1 1,0 0 0,0 1-1,3-1-2,4 1-10,0 0 0,1 1-1,-1 0 1,4 1 10,26 2-65,-24-5 57,1 0-1,0-1 1,-1-1-1,1-1 0,-1 0 1,0-1-1,0 0 1,0-2-1,-1 0 0,0 0 1,0-2-1,-1 0 0,6-5 9,-16 11 12,1-1-1,-1 0 0,0 0 0,0 0 0,-1 0 0,1-1 0,-1 1 0,0-1 0,0 0 1,0 0-1,-1 0 0,0-1 0,0 1 0,0 0 0,0-6-11,-1 7 8,0 0-1,-1 0 1,0-1-1,0 1 1,0 0-1,0 0 1,-1-1 0,0 1-1,0 0 1,0 0-1,0 0 1,0 0-1,-1 0 1,0 0-1,0 1 1,0-1 0,0 0-1,-1 1 1,1 0-1,-1-1 1,-2-1-8,4 4 5,0 0 0,1 0 0,-1 1 0,0-1 0,0 0 0,0 1 0,0-1 1,0 0-1,0 1 0,0-1 0,0 1 0,0-1 0,0 1 0,0 0 0,0-1 0,0 1 0,0 0 1,0 0-1,0 0 0,0 0 0,0 0 0,0 0 0,0 0 0,-2 0-5,2 1 18,-1 0 0,1-1 1,0 1-1,-1 0 0,1 0 0,0 0 0,0 0 0,-1 0 1,1 1-1,0-1 0,0 0 0,0 0 0,0 1 0,1-1 0,-2 1-18,-2 6 86,1 1-1,-1-1 0,2 1 1,-1 0-1,-1 6-85,3-8 2,0 0 0,1 0 0,-1 0 0,1 0 1,0 1-1,1-1 0,0 0 0,0 0 0,1 0 0,-1 0 0,3 4-2,-3-7-39,1 0 0,0-1 0,-1 1 0,1-1-1,0 1 1,1-1 0,-1 0 0,0 0 0,1 0 0,0 0 0,0 0 0,0-1 0,0 1 0,0-1 0,0 0-1,1 0 1,-1 0 0,1 0 0,-1-1 0,1 1 0,0-1 0,0 0 39,3 0-116,0 0 0,0-1 1,1 1-1,0-1 116,-8 0-1</inkml:trace>
  <inkml:trace contextRef="#ctx0" brushRef="#br0" timeOffset="3.647">1870 3945 3968,'-23'-4'1472,"23"4"-1120,0-3-128,0 3 384,10 0-384,-2-5 64,5 2-192,4-8-192,5-5 32,9-3 32,2-3 32,2-2-288,3-3 160,10 0-1152</inkml:trace>
  <inkml:trace contextRef="#ctx0" brushRef="#br0" timeOffset="3.647">2008 3949 3904,'0'0'1440,"3"4"-1120,-3-8-96,0 4 320,13 4-352,-3 0-96,-2 4-32,1-1-224,4 5 96,0 7 96,-1 4 0,1 4-96,5 0 32,2 0 32,3-2 0,-1 3-1216,-1-1 672,1 3-1664</inkml:trace>
  <inkml:trace contextRef="#ctx0" brushRef="#br0" timeOffset="3.647">3019 3887 1472,'0'-2'96,"0"1"-1,-1-1 1,1 0-1,-1 0 1,1 1-1,-1-1 1,0 0 0,0 1-1,0-1 1,0 1-1,0-1 1,0 1-1,0-1 1,0 1 0,-1 0-1,1-1 1,-1 1-1,1 0 1,-1 0-1,1 0 1,-1 0 0,1 0-1,-1 1 1,0-1-1,1 0 1,-1 1 0,0-1-1,0 1-95,-5-2 163,0 0 1,0 1-1,0 0 0,0 0 0,0 0 0,0 1 1,0 0-164,-20 3 218,0 0 1,1 2-1,0 1 1,0 1 0,0 1-1,1 1 1,-19 10-219,30-12 14,1 1 1,0 0-1,0 1 0,1 1 1,0 0-1,-10 11-14,17-16-8,0 0-1,0 0 0,1 1 1,0 0-1,0 0 1,0 0-1,1 0 1,0 0-1,0 1 0,1-1 1,0 1-1,0 0 1,0 0-1,1 0 0,-1 7 9,2-12-5,0 1-1,0-1 0,1 0 1,-1 1-1,1-1 0,-1 1 1,1-1-1,0 0 0,0 0 1,0 1-1,0-1 0,0 0 1,0 0-1,1 0 0,-1 0 1,0 0-1,1 0 0,0-1 1,0 1-1,-1 0 0,1-1 1,0 0-1,0 1 0,0-1 1,0 0-1,1 0 0,-1 0 1,0 0-1,0 0 0,1-1 1,-1 1-1,3 0 6,0 0-20,1-1 1,0 1-1,-1-1 0,1 0 1,0 0-1,0-1 0,-1 0 1,1 0-1,0 0 0,-1-1 1,1 1-1,-1-1 0,5-3 20,-1 0 0,0-1 1,0 0-1,-1 0 0,1-1 1,-1 0-1,-1-1 0,1 1 1,-1-1-1,-1-1 0,3-3 0,-1-1 47,0 0 0,-1 0 0,-1-1-1,0 0 1,-1 0 0,-1 0 0,1-3-47,21-86 1402,-26 103-1406,0-1-1,0 1 0,1-1 0,-1 1 0,0-1 0,0 1 1,0-1-1,1 1 0,-1-1 0,0 1 0,1 0 1,-1-1-1,0 1 0,1 0 0,-1-1 0,0 1 0,1 0 1,-1-1-1,0 1 0,1 0 0,-1 0 0,1-1 1,-1 1-1,1 0 0,-1 0 0,1 0 0,0 0 5,0 0 0,1 0-1,-1 0 1,1 0-1,-1 0 0,1 0 1,-1 0-1,0 1 1,1-1-1,-1 1 1,1-1 0,6 4 15,1 0 0,-2 1 0,5 2-15,-5-2-54,-1-2 49,0-1-1,0 1 0,0-1 0,1 0 0,-1 0 0,1-1 0,-1 1 0,1-2 1,0 1-1,-1-1 0,1 0 0,0 0 0,-1-1 0,1 1 0,-1-2 0,3 1 6,-1-2-31,1 1 0,-1-1 0,0-1 0,0 1-1,0-1 1,0-1 0,-1 1 0,1-1 0,-1-1-1,0 1 1,5-7 31,-5 4 14,0 0-1,0 0 1,-1-1 0,0 0-1,0 0 1,-1 0-1,-1 0 1,1-1 0,-2 0-1,1 0 1,-1 0-1,-1-1 1,0 1 0,0-1-1,-1 1 1,0-1-1,-1 1 1,0-1-1,-1 1 1,-1-4-14,-1-6 60,-1 1 1,-1 0-1,-1-1 1,0 2-1,-6-11-60,7 19 77,0 1 0,-1-1 0,0 1 0,0 0 0,-1 0 0,0 1 0,-1 0 0,0 0 0,0 1 0,-8-6-77,15 12 1,0 0 0,-1 0 0,1 1 0,0-1 0,-1 0 0,1 0 0,0 1 1,-1-1-1,1 0 0,-1 1 0,1 0 0,-1-1 0,0 1 0,1 0 0,-1 0 0,1 0 0,-1 0 0,1 0 0,-1 0 0,1 0 0,-1 1 0,-1-1-1,1 2-11,0-1 0,-1 0 0,1 1-1,0 0 1,0-1 0,0 1 0,1 0 0,-1 0-1,0 0 1,1 0 0,-1 1 0,1-1-1,-1 1 12,-2 5-4,1 0 0,0-1-1,0 1 1,0 0 0,1 1-1,0-1 1,1 0 0,0 0-1,0 1 1,1-1 0,0 1-1,0-1 1,1 0 0,0 1-1,1-1 1,2 8 4,-1-4-7,1 1-1,1-1 1,0 1-1,1-1 1,0-1-1,1 1 1,0-1-1,1 0 1,0-1-1,6 6 8,3 1-3,1-1 0,0 0 0,2-1 0,-1-2-1,23 12 4,-28-17 6,1 0 0,1-2 0,-1 0 0,1-1 0,0 0 0,0-1 0,1-1 0,-1-1 0,3 0-6,-12-2 6,0 0 0,0 0 0,1-1 0,-1 1 0,0-2 0,0 1 0,0-1 0,0 0 0,-1 0 1,1-1-1,0 0 0,-1 0 0,0-1 0,0 0 0,0 0 0,0 0 0,-1-1 0,1 0 0,-1 0 0,0 0 0,-1 0 0,1-1 1,2-5-7,-1 1 49,0-1 0,-1 0 0,0 0 0,0-1 0,-2 0 0,1 0 1,-1 0-1,-1 0 0,0 0 0,-1 0 0,0 0 0,-1-1 0,-1-6-49,-5-26 489,-1 0-1,-3 1 1,-1 0-1,-5-5-488,-8-37 286,15 45-355,-8-24-150,14 49 116,3 15 100,0 1 0,0 0 0,1 0 0,-1 0 0,0 0 0,0 0 0,0-1 0,0 1 0,0 0 0,0 0 0,0 0 0,1 0 0,-1 0 0,0 0 0,0 0 0,0 0 0,0-1 0,0 1 0,1 0 0,-1 0 0,0 0 0,0 0 0,0 0 0,0 0 0,1 0 0,-1 0 0,0 0 0,0 0 0,0 0 0,0 0 0,0 0 0,1 0 0,-1 0 0,0 0 0,0 0 0,0 0 0,0 1 0,1-1 0,-1 0 0,0 0-1,0 0 1,0 0 0,0 0 0,0 0 3,3 2-11,0 0 0,-1 0 0,0 0 0,1 0 0,-1 1-1,0-1 1,0 1 0,1 1 11,100 167-989,-47-76-1291,-26-45 909,0-4-938</inkml:trace>
  <inkml:trace contextRef="#ctx0" brushRef="#br0" timeOffset="3.647">3882 3233 2656,'0'5'576,"0"-2"-496,1-1 1,-1 1-1,0-1 0,-1 1 1,1-1-1,0 0 0,-1 1 1,0-1-1,1 0 0,-1 1 1,0-1-1,0 0 0,0 0 1,0 0-1,-1 1-80,-24 32 947,-1-1 0,-2-1 0,-29 25-947,35-36 220,20-19-192,1 0-1,-1 0 1,1 0-1,-1 1 0,1-1 1,0 1-1,0 0-27,1-3-1,1-1-1,0 1 1,0-1 0,-1 1-1,1 0 1,0-1 0,0 1-1,0-1 1,0 1 0,0 0-1,0-1 1,0 1-1,0 0 1,0-1 0,0 1-1,0-1 1,0 1 0,0 0-1,0-1 1,0 1 0,1-1-1,-1 1 1,0-1 0,1 1-1,-1 0 1,0-1 0,1 1-1,-1-1 1,0 0-1,1 1 1,-1-1 0,1 1-1,-1-1 1,1 1 0,-1-1-1,1 0 1,-1 0 0,1 1-1,-1-1 1,1 0 0,0 0-1,-1 1 1,1-1-1,-1 0 1,1 0 0,0 0-1,0 0 2,5 1 19,0-1-1,0 0 1,0 0-1,0-1 0,0 0 1,0 0-1,0 0 1,1-1-19,3 0-52,37-11-1074,0-1-1,0-3 1,-2-2-1,30-17 1127,1-2-1808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4:03:59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1483 8 2912,'-1'-1'340,"1"1"-296,0 0 0,0 0 1,0 0-1,0 0 0,0 0 1,0 0-1,0 0 0,0 0 0,0 0 1,0 0-1,0 0 0,0 0 1,0 0-1,0 0 0,0 0 0,0 0 1,0 0-1,0 0 0,0 0 0,0-1 1,0 1-1,0 0 0,0 0 1,0 0-1,0 0 0,0 0-44,9 2 184,13 4-372,-12-4 238,-1 0 0,1 0 0,4 0-50,99-1 2057,86-9-2057,-80 1 556,224 0-540,226 29-16,-396-6 101,-62-4 145,233 41 357,-317-48-612,-1 1 1,2 3 8,-17-6 49,-1 1 1,1 1 0,-1 0 0,0 0 0,-1 1 0,4 2-50,-12-7 40,0 0 0,0-1 0,0 1 0,0 0 0,0 0 0,0 0 0,0-1 0,-1 1 0,1 0 0,0 0 0,0 0 0,-1 1 0,1-1 0,-1 0 0,1 0-1,-1 0 1,0 0 0,1 0 0,-1 1 0,0-1 0,0 0 0,1 0 0,-1 1 0,0-1 0,-1 0 0,1 0 0,0 1 0,0-1 0,0 0 0,-1 0 0,1 0-1,0 0 1,-1 1 0,1-1 0,-2 1-40,-1 3 232,-1 1-1,-1-1 0,1 1 0,-1-1 1,0-1-1,-2 3-231,-12 12 164,1 8-267,1 0 0,1 1 1,1 0-1,-4 16 103,-2 10-80,-10 50 80,28-95-5,-46 184-251,34-101 156,4 0 1,1 48 99,3-41 28,-9 325-285,11-209 98,0 482-22,11-169 320,-7-339 538,-9 133-213,9-238-470,-10 68 6,1-58 96,-6 47-85,1-27-236,7-52 343,-11 46-118,3-38-90,-8 33-54,-5 11 512,15-65 41,1-8-168,-8 18-241,6-14-6,8-25-50,-1-1 1,-2 4 55,-11 21-18,-34 62-28,33-63 27,16-30 72,-1 1 0,-1-1-1,0 0 1,-2 2-53,-16 23 43,23-34 78,3-3 219,12-2-241,16-1-179,0 0 0,11-4 80,-5 1-70,4-2-4,-21 4 18,1 0 0,8 1 56,212-11-208,28-2 55,123-4-190,175 43 209,-395-13 51,788 62-276,-553-29 192,-43-4 14,-138-16 81,7 2-496,70-8 568,-148-18-1200,3-7-3200</inkml:trace>
  <inkml:trace contextRef="#ctx0" brushRef="#br0" timeOffset="1474.851">1758 84 224,'8'-19'96,"-3"8"-64</inkml:trace>
  <inkml:trace contextRef="#ctx0" brushRef="#br0" timeOffset="2666.356">1534 73 2080,'-5'4'771,"5"-4"-744,0 0 0,0 0 0,0 0 0,0-1 0,0 1 0,0 0-1,0 0 1,0 0 0,0 0 0,-1 0 0,1 0 0,0 0 0,0 0 0,0 0 0,0 0 0,0 0 0,0 0-1,0 0 1,0 0 0,0 0 0,0 0 0,0 0 0,0 0 0,0 0 0,-1 0 0,1 0 0,0 0 0,0 0 0,0 0-1,0 0 1,0 0 0,0 0 0,0 0 0,0 0 0,0 0 0,0 0 0,0 0 0,0 0 0,-1 0 0,1 0-1,0 0 1,0 0 0,0 0 0,0 0 0,0 0 0,0 0 0,0 0 0,0 0 0,0 0 0,0 0 0,0 0 0,0 0-27,0 1 20,0-1 0,0 0 1,0 0-1,0 0 1,0 0-1,0 1 0,0-1 1,0 0-1,0 0 1,0 0-1,0 0 0,0 0 1,-1 1-1,1-1 1,0 0-1,0 0 1,0 0-1,0 0 0,0 0 1,0 1-1,0-1 1,0 0-1,0 0 0,-1 0 1,1 0-1,0 0 1,0 0-1,0 0 0,0 0 1,0 0-1,-1 1 1,1-1-1,0 0 1,0 0-1,0 0 0,0 0 1,-1 0-1,1 0 1,0 0-1,0 0 0,0 0 1,0 0-1,-1 0 1,1 0-21,-8-3 794,2 1-295,-36-6 872,-64 3 185,-2-1-600,-21 10 342,-11 6-1298,-129 20 223,243-26-181,-258 35-945,55-7-1192,55-9-2507</inkml:trace>
  <inkml:trace contextRef="#ctx0" brushRef="#br0" timeOffset="7352.969">2344 3539 1472,'7'3'88,"0"1"1,0 0-1,-1 0 0,1 0 0,-1 1 1,0 0-1,1 1-88,18 13 86,202 152 402,-162-120-379,13 8 677,10 2-786,-52-39 231,0-2-1,1-1 1,37 13-231,-26-14 194,1-3 0,0-1 0,1-3 1,1-2-1,-1-2 0,1-2 0,6-3-194,37-2 410,1-5-1,21-6-409,-80 6 57,-1-2 1,1-1-1,-2-2 1,1-1 0,-1-2-1,-1-2 1,13-7-58,21-18 116,-2-3 1,-2-3-1,-1-2 1,-3-3-1,-3-2 0,13-18-116,-15 14 87,-22 25-64,-2-1 1,16-25-24,-31 37 234,0 0 0,-2-1-1,-1-1 1,0 0 0,-2-1 0,-1 0 0,5-17-234,-13 36 11,0-1-1,-1 1 1,0-1 0,0 0-1,0-4-10,0 5-45,-1 0 0,1 0-1,1 0 1,-1 0 0,1 0-1,1-4 46,2 2-592,0 3-1722</inkml:trace>
  <inkml:trace contextRef="#ctx0" brushRef="#br0" timeOffset="8959.174">2478 1493 224,'63'-34'240,"-46"25"191,1 0-1,-2-2 1,1 0 0,11-10-431,18-20 584,1 3 1,2 2 0,25-13-585,-26 22 140,1 3 0,1 2-1,2 2 1,0 2 0,14-1-140,57-11 13,111-13-13,-159 34 10,1 4 0,0 3 0,60 6-10,-70 3 255,0 2 0,-1 3 0,4 3-255,-22-2 235,-2 2 0,0 2 1,-1 2-1,27 16-235,-2 3 400,-1 3 0,22 21-400,125 95 923,-210-153-834,0 0 0,0 0 0,-1 1 0,1 0 0,3 5-89,7 7 440,-14-16-205,-1-1 10,-13 0-16,-3-8-1871,7 0 714</inkml:trace>
  <inkml:trace contextRef="#ctx0" brushRef="#br0" timeOffset="11227.532">4123 3275 1056,'-1'-1'52,"1"0"-1,0 0 1,0 0-1,0 0 1,0 0-1,0-1 1,0 1-1,1 0 1,-1 0 0,0 0-1,1 0 1,-1 0-1,0 0 1,1 0-1,-1 0 1,1 0 0,0 0-1,-1 1 1,1-1-1,0 0 1,0 0-52,5-9 997,-5 9-924,1-1 0,-1 1 0,0-1 0,1 1 0,-1-1 0,1 1 0,-1 0 0,1 0 0,0-1 0,0 1 0,0 1 0,-1-1 0,2 0-73,29-9 229,-9 3 636,-8 3-689,-1 0 0,1 1 1,0 0-1,10 0-176,19-3-92,18-4 311,-18 3-185,0-2-1,0-2 1,-1-2-34,-11 2 300,-1-1 1,0-2-1,1-2-300,-16 8-13,0 1 1,0 1-1,0 1 0,1 0 0,14-2 13,0 6 50,-21 1-36,5-3 135,-15 3-96,1 0-1,-1 0 1,1 1-1,-1-1 1,1 0-1,-1 0 1,1 1-1,-1-1 0,1 0 1,-1 1-1,1-1 1,-1 1-1,0-1 1,1 0-1,-1 1 1,1-1-1,-1 1 0,0-1 1,0 1-1,1-1 1,-1 1-1,0-1 1,0 1-1,0-1 1,1 1-1,-1 0 1,0-1-1,0 1 0,0-1 1,0 1-1,0-1 1,0 1-1,0 0-52,-1 27-330,1-16 481,-3 27-75,-1 0 1,-2 0-1,-2 0 0,-7 20-76,3-12 175,7-26-92,-2 0-1,0 0 0,-1-1 0,-1 0 0,-7 11-82,16-30-124,-1-1 0,1 1 1,0 0-1,-1 0 0,1 0 0,-1-1 0,1 1 0,-1 0 1,1-1-1,-1 1 0,0 0 0,1-1 0,-1 1 1,0-1-1,0 1 0,1-1 0,-1 1 0,0-1 0,0 1 1,1-1-1,-1 0 0,0 0 0,-1 1 124,-3-6-3525</inkml:trace>
  <inkml:trace contextRef="#ctx0" brushRef="#br0" timeOffset="12758.252">2650 1065 1248,'0'2'64,"-1"-1"0,1 0 0,0 1 0,-1-1 0,1 1 0,-1-1 0,0 0 0,1 1 0,-1-1 0,0 0 0,0 0 0,0 0 0,0 1-64,-8 13 432,-5 10 90,-1-1-1,-1-1 1,-1 0 0,-5 4-522,-17 23 425,-93 152-201,125-190-224,-58 91 1290,64-102-1338,1-1 107,5 0 51,0-1-1,1 0 1,-1 1 0,0-2-1,2 0-109,-2 1 127,0 0 1,0 0-1,0 0 0,0 0 0,3 1-127,27-2 49,-18 1 60,0 1 0,6 0-109,-2 2 168,0 2 1,0 0 0,-1 1 0,10 4-169,78 32 54,-73-27 38,-30-12-125,6 3-147,0-1 0,0 0 0,1 0 0,-1-1 0,1 0 0,0-1 0,0-1 0,0 0 0,1 0 180,16-4-1152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5:59:3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41 177 4224,'-2'-3'424,"2"2"-357,-1 1 0,1-1 1,0 1-1,-1-1 0,1 1 1,0-1-1,-1 1 0,1-1 0,0 1 1,-1 0-1,1-1 0,-1 1 0,1 0 1,-1-1-1,1 1 0,-1 0 0,1-1 1,-1 1-1,1 0 0,-1 0 1,0 0-1,1 0-67,-1 0 261,1 0-85,0 0-144,-1 23-94,-2 1 0,-4 20 62,0-2-95,2-3 103,2 1-1,1-1 0,3 1 0,0 0 0,3-1 0,5 23-7,-1-16-1061,-3-26-427</inkml:trace>
  <inkml:trace contextRef="#ctx0" brushRef="#br0" timeOffset="716.207">58 150 2080,'0'-1'47,"-1"1"1,1 0-1,-1 0 1,1-1-1,-1 1 1,1 0-1,0-1 1,-1 1-1,1-1 1,-1 1-1,1 0 0,0-1 1,0 1-1,-1-1 1,1 1-1,0-1 1,0 1-1,-1-1 1,1 1-1,0-1 1,0 1-1,0-1 1,0 1-1,0-1-47,0 0 12,1 0 1,0 1-1,0-1 1,0 0-1,-1 1 1,1-1-1,0 1 1,0-1-1,0 1 1,0 0-1,0-1 1,0 1-1,0 0 1,0 0-1,0-1 1,1 1-13,7-1 29,0 0 0,1 1 1,-1-1-1,0 2 1,2 0-30,15 0 114,-3-1-35,0 1 1,1 2-1,-1 0 1,-1 2-1,1 0 0,0 2 1,-1 0-1,-1 2 1,1 0-1,4 4-79,-14-6 23,0 0-1,0 0 1,-1 1 0,0 1-1,0 0 1,-1 0-1,-1 1 1,1 1 0,-2-1-1,1 1 1,-1 1-1,-1-1 1,0 1 0,-1 1-1,0-1 1,-1 1 0,3 11-23,-7-17 64,1-1 0,-1 1 0,-1-1 0,1 1 0,-1-1 0,0 1 0,-1-1 0,0 1 0,0-1 0,0 1 0,-1-1 0,0 0 0,0 1 1,0-1-1,-1 0 0,0 0 0,0-1 0,-1 1 0,1-1 0,-1 1 0,0-1 0,-1 0 0,-2 2-64,-6 5 160,-2 1 0,1-2-1,-2 0 1,1-1 0,-1 0 0,-1-1-1,-12 4-159,21-10-28,0 0 0,-1 0-1,1-1 1,-1 0-1,0-1 1,1 0-1,-1 0 1,-7-1 28,1-1-679,0 0 0,0-1 0,1 0 0,-12-4 679,-4-2-2395</inkml:trace>
  <inkml:trace contextRef="#ctx0" brushRef="#br0" timeOffset="1239.86">756 143 2912,'1'0'71,"0"-1"1,0 1-1,1-1 0,-1 1 0,0-1 1,1 1-1,-1 0 0,0 0 1,1 0-1,-1 0 0,1 0 1,-1 0-1,0 0 0,1 0 1,-1 1-1,0-1 0,1 0 1,-1 1-1,0-1 0,1 1 0,-1 0 1,0-1-1,0 1 0,1 0-71,3 2 37,0-1-1,1 2 0,-1-1 1,0 1-1,0 0-36,-2 0 36,0 0 0,-1 0 0,1 0 0,-1 0 0,0 0 0,0 0 0,-1 1-1,1-1 1,-1 1 0,0-1 0,0 3-36,3 9 85,0 2 1,-1 1 0,0-1-1,-1 13-85,0-9 101,0 0 0,3 8-101,7 42 7,-8-45-184,0-1 0,7 17 177,1 10-1072,-8-32-21</inkml:trace>
  <inkml:trace contextRef="#ctx0" brushRef="#br0" timeOffset="1824.879">752 173 2976,'-4'-5'355,"3"5"-293,0-1-1,0 0 1,0 0-1,1 0 0,-1 0 1,0 0-1,1 0 1,-1 0-1,1 0 1,-1 0-1,1 0 1,-1 0-1,1-1 1,0 1-1,-1 0 1,1-1-62,0 1 18,1 1 1,-1-1-1,1 0 1,-1 1 0,1-1-1,-1 1 1,1-1 0,-1 0-1,1 1 1,0 0 0,-1-1-1,1 1 1,-1-1-1,1 1 1,0 0 0,0-1-1,-1 1 1,1 0 0,0 0-1,0 0-18,17-5-42,2 3 0,1 1 0,-1 1 0,0 1 1,0 1-1,0 1 0,0 1 0,11 3 42,-27-6-10,0 1 1,0-1-1,0 1 1,-1 0-1,1 0 1,-1 1 0,1-1-1,-1 1 1,0 0-1,1 0 1,-1 0-1,-1 0 1,1 0-1,1 2 10,-3-3 3,0 0-1,1 0 1,-1 1 0,0-1-1,0 0 1,0 1 0,-1-1-1,1 1 1,0-1 0,-1 0-1,0 1 1,0-1-1,1 1 1,-1 0 0,-1-1-1,1 1 1,0-1 0,-1 1-1,1-1 1,-1 0 0,0 1-1,0-1 1,0 0 0,-1 3-3,-4 6 42,-1 0 0,-8 10-42,11-17-1,1 0 0,-1 0-1,0 0 1,0 0 0,0-1 0,-1 1-1,1-1 1,-2 0 1,6-3 0,-1 0 0,1 0 0,0 0 0,0 1 0,0-1 0,0 0-1,0 0 1,0 0 0,0 0 0,0 0 0,-1 0 0,1 0 0,0 0 0,0 0 0,0 0 0,0 0-1,0 1 1,0-1 0,0 0 0,0 0 0,0 0 0,0 0 0,0 0 0,0 0 0,0 0 0,0 1-1,0-1 1,0 0 0,0 0 0,0 0 0,0 0 0,0 0 0,0 0 0,0 0 0,0 1 0,0-1-1,0 0 1,0 0 0,0 0 0,0 0 0,0 0 0,0 0 0,0 0 0,0 0 0,0 0-1,0 1 1,1-1 0,-1 0 0,0 0 0,0 0 0,0 0 0,0 0 0,0 0 0,0 0 0,0 0-1,0 0 1,0 0 0,1 0 0,-1 0 0,0 0 0,0 0 0,0 0 0,0 0 0,0 0 0,0 0 0,7 3 1,-7-3-1,31 9 13,-13-4 6,1 1 0,-1 0-1,-1 2 1,1 0 0,8 6-19,-14-7 17,-1 1 1,0 1 0,0 0-1,-1 0 1,-1 1 0,2 1-18,-8-7 42,1 0 0,-1 1 1,0-1-1,0 1 1,-1-1-1,0 1 0,1 0 1,-1 0-1,-1 0 1,1 0-1,-1 0 0,0 0 1,0 0-1,0 0 0,-1 1 1,0-1-1,0 4-42,-1-5 61,0 0-1,0-1 1,0 1-1,-1 0 1,0-1-1,1 0 1,-1 1-1,0-1 1,-1 0-1,1 0 1,-1 0-1,1 0 1,-1-1-1,0 1 1,0-1-1,0 1 1,0-1-1,0 0 1,-2 1-61,-8 4 70,0-1 0,-1 0 0,1-1-1,-8 2-69,10-4-29,0 0-1,0-1 0,-1 0 1,1-1-1,0 0 0,-1-1 0,-5-1 30,-13-1-1354</inkml:trace>
  <inkml:trace contextRef="#ctx0" brushRef="#br0" timeOffset="2294.805">1177 40 992,'2'-3'36,"0"1"0,0 0 0,0-1 0,0 1 0,0 0 0,0 0 0,0 0 0,1 1 0,-1-1 0,1 1 0,-1-1 0,1 1 0,0-1-36,3 0 107,0 0 0,1 0 0,-1 0 1,1 1-1,-1 0 0,1 0-107,11 0 326,-1 1 0,1 0 1,-1 2-1,6 1-326,3 1 123,-1 2-1,0 0 1,0 2 0,-1 1-1,0 1 1,-1 1 0,0 0-1,0 2 1,-1 1 0,-1 1-1,-1 1 1,0 0 0,-1 2-1,0 0 1,-2 1 0,9 13-123,-6-6 275,0 1 0,-2 0 1,8 18-276,-21-35 112,0 0 0,-1 0 0,0 0 0,-1 0 0,0 1 0,0-1 0,-1 1 0,-1 0 0,0 0 0,0-1 0,-1 1 0,-1 9-112,0-13 8,-1 0-1,1-1 1,-1 1-1,-1-1 1,1 0-1,-1 0 1,0 0 0,-1 0-1,0 0 1,1-1-1,-2 1 1,0 1-8,-33 31-1264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5:59:33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0 896,'-5'1'275,"-1"-1"0,1 1 0,-1 0 0,1 1 0,-3 0-275,-12 3 652,-79 22 820,85-23-1466,0 1 0,1 0 0,0 1 1,0 1-1,0 0 0,0 1 1,-3 3-7,-20 12 334,33-21-309,0 1-1,0-1 1,0 1 0,0 0-1,0 0 1,1 0-1,-1 0 1,1 0-1,0 0 1,0 1 0,0-1-1,1 1 1,-1-1-1,1 1 1,0 0-1,-1 1-24,-1 11 183,0 0 0,0 0 0,1 6-183,1-9 199,-2 15-108,2 1-1,1-1 0,2 0 0,0 1 0,2-1 0,1 0 0,1-1 0,1 1 0,3 2-90,-1-8-16,1-2 0,1 1 0,1-1 0,0-1 0,2 0 0,0-1 0,1-1 0,11 10 16,-15-17-89,0 0 0,1-1-1,6 4 90,-12-9-47,-2-1 1,1-1 0,-1 0 0,1 0 0,-1 0 0,1 0 0,-1-1 0,1 0 0,0 0 0,0 0 0,0-1 0,0 1 0,0-1 0,0 0 0,0-1 0,1 1 46,7-2-509,-1 0-1,1-1 1,-1 0 0,0-1-1,3-2 510,28-12-1701</inkml:trace>
  <inkml:trace contextRef="#ctx0" brushRef="#br0" timeOffset="1118.221">702 280 896,'1'0'19,"-1"-1"1,0 0-1,1 0 1,-1 0-1,0 0 0,1 0 1,-1 0-1,0 0 1,0 0-1,0 0 1,0 1-1,0-1 0,0 0 1,0 0-1,0 0 1,0 0-1,0 0 0,-1 0 1,1 0-1,0 0 1,0 0-1,-1 0-19,-13-19-63,6 11 451,5 5-294,0 1 1,0 0-1,-1 0 0,0 0 1,1 1-1,-1-1 1,0 1-1,0 0 0,0 0 1,0 0-1,-1 0 0,1 1 1,-1 0-1,1 0 1,0 0-1,-4 0-94,-7-1 108,0 1 0,0 1-1,0 0 1,-6 1-108,9 0-12,0 1-1,0 0 0,0 1 1,1 0-1,-1 0 1,1 2-1,-1-1 0,1 1 1,-2 3 12,9-6-20,0 0-1,1 0 1,-1 1 0,1-1-1,0 1 1,-1 0 0,1 0 0,1 0-1,-1 1 1,0-1 0,1 1-1,0-1 1,-1 1 0,2 0-1,-1 0 1,0 0 0,1 0 0,0 0-1,-1 0 1,2 0 0,-1 1-1,0-1 1,1 0 0,0 0 0,0 1-1,0-1 1,1 3 20,0-4-17,0 1-1,0-1 1,0 1 0,1-1 0,-1 0-1,1 1 1,0-1 0,0 0 0,0 0-1,0 0 1,0-1 0,1 1 0,-1 0-1,1-1 1,0 0 0,0 1 0,0-1-1,0 0 1,0-1 0,0 1 17,12 6-22,0-2 0,0 1 0,16 3 22,-10-4-16,9 6-197,24 12 213,-52-23 14,0 0 0,0 0 0,0 0 0,0 1 0,0-1 0,0 1 0,-1-1 0,1 1 0,-1 0 0,1-1 0,-1 1 0,1 0 0,-1 0 0,0 0 0,0 0 0,0 0 0,0 0 0,0 0 0,-1 0 0,1 1 0,-1-1 0,1 0 0,-1 0 0,0 1 0,0-1 0,0 0 0,0 1 0,0-1 0,-1 0 0,1 0 1,-1 1-1,1-1 0,-1 0 0,0 0 0,0 2-14,-3 2 114,0-1 0,0 0 0,0 0 1,-1 0-1,0 0 0,0-1 1,0 1-1,0-1 0,-1-1 1,1 1-1,-1-1 0,0 0 0,0 0 1,0 0-1,-1-1-114,-19 7 302,-1-2-1,1 0 1,-4-2-302,12-1-54,2-2-3,0 0 1,0-1-1,0-1 1,0 0-1,-2-1 57,-8 0-517</inkml:trace>
  <inkml:trace contextRef="#ctx0" brushRef="#br0" timeOffset="1786.562">1013 226 1664,'-3'1'75,"1"0"0,0-1 0,0 1 0,0 0 0,0 0 0,0 0 1,0 1-1,0-1 0,0 0 0,0 1 0,0-1 0,1 1 0,-1 0 0,0-1 0,1 1 0,0 0 0,-1 0 0,1 0 1,0 0-76,-6 8 251,2 1 1,-1-1-1,-1 5-251,-2 9 266,0-1 0,2 1-1,1 1 1,-2 16-266,6-29 39,0 0 0,1 1-1,1-1 1,0 0 0,1 0 0,0 0 0,1 0-1,0 0 1,1 0 0,3 8-39,-4-15 24,0 0-1,0 0 1,1 0 0,-1-1 0,1 1 0,1-1-1,-1 1 1,0-1 0,1 0 0,0 0 0,0-1 0,0 1-1,1 0-23,-1-2 82,-1-1-1,0 1 1,1 0-1,-1-1 0,1 0 1,-1 0-1,1 0 0,-1 0 1,1-1-1,0 1 1,-1-1-1,1 0 0,0 0 1,0-1-1,-1 1 1,1-1-1,0 1 0,-1-1 1,4-1-82,0-1 122,0 0 0,0 0 0,0-1 1,0 0-1,-1 0 0,1-1 0,-1 1 1,0-1-1,-1-1 0,1 1 0,-1-1 1,0 0-1,0 0 0,-1 0 0,0-1 0,0 0 1,-1 0-1,1 0 0,1-6-122,0-1 140,-1 0 0,-1 0 0,0 0 0,0 0 0,-2 0 0,1-1 0,-2 1 0,0 0 0,-1-1 0,-1-2-140,0 0-21,-1 1-1,-1-1 0,0 1 1,-2 0-1,-1-3 22,3 10-235,-1 0 1,1 0 0,-2 0-1,1 1 1,-1 0-1,0 0 1,-1 0-1,0 1 1,-2-1 234,-17-13-976</inkml:trace>
  <inkml:trace contextRef="#ctx0" brushRef="#br0" timeOffset="2357.19">775 678 1568,'-5'-6'679,"9"0"-45,3-1-496,0 0-101,1 1 0,-1-1 1,1 1-1,1 0 1,-1 1-1,1 0 0,0 0 1,0 1-1,1 0 1,-1 1-1,7-2-37,0 1 29,-1 1 0,0 0-1,1 2 1,-1-1 0,1 2 0,-1 0 0,4 1-29,-4 1 93,-1 1 1,0 0-1,0 1 0,-1 0 0,1 1 1,5 3-94,24 14 315,9 6-315,-43-22 3,0 0 1,0 0 0,-1 1 0,0 0 0,0 0 0,-1 1 0,0 0 0,0 0 0,-1 1 0,0-1 0,0 2 0,-1-1 0,0 0 0,-1 1-1,0 0 1,0 0 0,-1 0 0,-1 1 0,2 10-4,9 47-2074,-9-52 719</inkml:trace>
  <inkml:trace contextRef="#ctx0" brushRef="#br0" timeOffset="2851.713">1568 237 1056,'1'0'12,"-1"0"1,1 0-1,-1 1 0,1-1 0,-1 0 1,0 0-1,1 0 0,-1 0 1,1 0-1,-1 0 0,1 1 0,-1-1 1,0 0-1,1 0 0,-1 1 1,0-1-1,1 0 0,-1 0 1,0 1-1,1-1 0,-1 0 0,0 1 1,1-1-1,-1 1 0,0-1 1,0 0-1,0 1 0,1-1 0,-1 1 1,0-1-1,0 1 0,0-1 1,0 0-1,0 1 0,0-1 1,0 1-1,0-1 0,0 1 0,0-1 1,0 1-1,0-1 0,0 1 1,0-1-1,0 1-12,-8 24-69,6-18 173,-18 53 130,6-19 967,1 7-1201,12-44 59,0 0 1,0 0-1,1 0 1,0 0-1,0 0 1,0 1-1,0-1 1,0 0-1,1 0 1,0 0-1,0 0 1,0 0-1,0 0 1,1 0-1,-1 0 1,2 0-60,0 1 63,0 0 1,0 0-1,1 0 1,0-1 0,0 0-1,0 0 1,1 0-1,0 0 1,-1 0-1,5 1-63,5 3 98,0-1-1,1-1 1,0 0-1,0-1 1,0 0-1,1-1 1,0-1-1,2 0-96,12 0 3,0-2 0,0-1 0,1-1 1,-1-1-1,11-3-4,-15 0-688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10-22T06:00:13.9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3 896,'0'0'15,"-1"-1"1,1 1-1,-1 0 0,1 0 1,-1-1-1,0 1 0,1 0 1,-1 0-1,1 0 0,-1-1 1,1 1-1,-1 0 0,0 0 1,1 0-1,-1 0 0,1 0 1,-1 0-1,0 0 0,1 0 1,-1 0-1,1 1 1,-1-1-1,1 0 0,-1 0 1,1 0-1,-1 1 0,1-1 1,-1 0-1,1 1 0,-1-1-15,-1 1 4,1 0 1,0 0-1,-1 0 0,1 0 0,0 0 1,0 1-1,0-1 0,0 0 0,0 1 0,0-1 1,0 1-5,-13 26 36,5-10 53,0 1 0,1-1 1,1 3-90,-5 21 258,2 0 1,2 1 0,1-1-1,2 17-258,4-48 9,2 0 0,-1 1 0,1-1 0,1 0 0,0 0-1,1 0 1,2 6-9,-4-12 10,1-1 0,-1 0 0,1 0 0,0 0 0,0 0 0,0 0 0,1 0 0,-1 0 0,1-1 0,0 1-1,0-1 1,1 0 0,-1 0 0,0 0 0,1 0 0,0-1 0,0 1 0,0-1 0,3 1-10,-4-2 38,-1 0 0,1-1 0,0 1 0,0-1 0,-1 0 0,1 0 0,0 0 0,0 0 0,-1 0 0,1-1 0,0 1 0,-1-1 0,1 0 0,0 0 0,-1 0 0,1 0 0,-1 0 0,1-1 0,-1 1 0,0-1 0,0 1 0,1-1 0,-1 0 0,0 0 0,-1 0 0,1 0 0,0 0 0,0 0 0,0-3-38,2 0 33,-1 0 0,0 0 0,-1 0 0,1-1 0,-1 1 0,0-1 0,-1 0 0,1 1 0,-1-1 0,0 0 0,0 0 0,-1 0 0,0-3-33,-1-1 95,0 0 0,0 0 0,-1 0 1,-1 1-1,0-1 0,0 1 0,-1-1 1,0 1-1,-1 0 0,0 0 1,0 1-1,-6-8-95,6 10 2,1 1 0,-1 1-1,0-1 1,0 1 0,0 0 0,-1 0 0,1 0 0,-1 1 0,0 0-1,0 0 1,0 0 0,0 1 0,-1 0 0,1 0 0,-1 1 0,1-1-1,-1 1 1,0 1 0,-5-1-2,4 2-46,6-1 37,1 0 0,-1 0 0,0 0 0,0 0 0,1 0 0,-1 0 0,0 0 0,1-1 0,-1 1 0,0-1 0,1 1-1,-1-1 10,10-5 16,30-10-45,0 1 0,23-5 29,-45 15-21,0 1 1,0 1-1,1 1 1,-1 0-1,0 1 0,1 1 1,10 1 20,-20 0-5,0 0 1,0 1-1,0-1 1,0 2-1,0-1 1,0 1-1,-1 0 1,1 0-1,-1 1 1,0 0-1,0 0 1,0 0-1,0 1 1,-1 0-1,2 2 5,3 4 22,-1 0 0,0 1 0,0 0 0,-1 0 0,-1 1 0,6 12-22,-7-12-7,0 0 0,-1 1 0,0 0 0,-1-1 1,-1 2-1,0-1 0,0 9 7,6 33 117,-9-56-114,0 1-1,-1-1 0,1 0 1,0 0-1,0 0 1,0 0-1,0 0 0,0 0 1,0 1-1,0-1 1,0 0-1,0 0 1,-1 0-1,1 0 0,0 0 1,0 0-1,0 0 1,0 0-1,0 0 0,0 0 1,-1 0-1,1 1 1,0-1-1,0 0 1,0 0-1,0 0 0,-1 0 1,1 0-1,0 0 1,0 0-1,0 0 0,0 0 1,0 0-1,-1-1 1,1 1-1,0 0 1,0 0-1,0 0 0,0 0 1,0 0-1,0 0 1,-1 0-1,1 0 0,0 0 1,0 0-1,0 0 1,0-1-1,0 1 1,0 0-1,0 0-2,-7-4-4,5 1-2,0 0-1,0 0 0,0 0 0,0-1 0,1 1 0,-1 0 0,1-1 0,0 1 1,0 0-1,1-1 0,-1 1 0,0-3 7,-3-15 34,-1-3 66,1 0-1,1-1 0,1 0 1,2 0-1,1-14-99,-1 5 42,0 24-49,0 1-1,1-1 1,0 1-1,0 0 1,1-1-1,1-3 8,-2 11-7,-1 1 0,1-1 0,-1 1 0,1-1 0,0 1 0,0-1-1,-1 1 1,1-1 0,0 1 0,0 0 0,0 0 0,1-1 0,-1 1-1,0 0 1,0 0 0,1 0 0,-1 0 0,0 0 0,1 1-1,-1-1 1,1 0 0,-1 1 0,1-1 0,0 1 0,-1-1 0,1 1-1,-1 0 1,1 0 0,0-1 0,-1 1 0,1 0 0,0 1 0,-1-1-1,1 0 1,0 0 0,-1 1 0,1-1 0,-1 1 0,1-1-1,0 1 8,8 3-8,0 0-1,-1 1 1,1 0-1,-1 1 1,0 0-1,0 1 9,52 43-75,-21-16 121,-4-4-192,-2 0-1,0 2 1,-3 2-1,13 17 147,-21-17-1776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D9CDC-48E6-4CE3-9119-A1BF3839208E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A7983D-E8BD-4EC8-991D-1D8A8031C0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352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5430C9-2443-4FD6-9162-F44D32FAF97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7514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8407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8121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0561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4181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361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Always remember, your algorithm or code never breaks in the ML world, it is data which will break the model. So Logging the data feed is very important.</a:t>
            </a:r>
          </a:p>
          <a:p>
            <a:r>
              <a:rPr lang="en-US" sz="9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Shadow Models are set up like Pre-Prod Environment.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58953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629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3612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52595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0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44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41284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357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6985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7665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25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08891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9078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12:00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866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82359" marR="0" lvl="0" indent="0" algn="l" defTabSz="931467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12:20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7650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What’s the next best thing?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Taking the analytics piece and expanding that further.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I’m analyzing all of the data I have today (traditionally)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effectLst/>
                <a:latin typeface="Segoe UI Light" pitchFamily="34" charset="0"/>
                <a:ea typeface="+mn-ea"/>
                <a:cs typeface="+mn-cs"/>
              </a:rPr>
              <a:t>Now, I want to process images, videos (DL), and have intelligent agents and bots (AI)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5064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Microsoft Build 2016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defTabSz="914099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10/23/2018 11:56 AM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759684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472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2515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Databricks, founded by the team that created Apache Spark – unified analytics platform that accelerates innovation by unifying data science, engineering &amp; business.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75% of the code committed to Apache Spark comes from Databricks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Runtime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Create clusters in seconds, dynamically scale them up and down.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They’ve made enhancements to Spark engine to make it 10x faster than open source Spark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 err="1"/>
              <a:t>Serverless</a:t>
            </a:r>
            <a:r>
              <a:rPr lang="en-US" dirty="0"/>
              <a:t>-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rPr>
              <a:t>Auto-configured multi-user cluster,  Reliable sharing with fault isolation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Unified Collaboration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Overall – a simple &amp; collaborative environment that enables your entire team to use Spark &amp; interact with your data simultaneously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DE – Improve ETL performance, zero management clusters. Execute production code from within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DS - For data scientists, easy data exploration in notebooks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Business SME – interactive dashboards empower teams to create dynamic reports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Enterprise Security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Encryption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Fine grained  Role-based access control (files, clusters, code, application, dashboard)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b="0" dirty="0"/>
              <a:t>Compliance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b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1" dirty="0"/>
              <a:t>Rest APIs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 </a:t>
            </a:r>
            <a:r>
              <a:rPr lang="mr-IN" dirty="0"/>
              <a:t>–</a:t>
            </a:r>
            <a:r>
              <a:rPr lang="en-US" dirty="0"/>
              <a:t> DBIO, SPARK,</a:t>
            </a:r>
            <a:r>
              <a:rPr lang="en-US" baseline="0" dirty="0"/>
              <a:t> API’s , JOBS</a:t>
            </a:r>
          </a:p>
          <a:p>
            <a:r>
              <a:rPr lang="en-US" baseline="0" dirty="0"/>
              <a:t>DS </a:t>
            </a:r>
            <a:r>
              <a:rPr lang="mr-IN" baseline="0" dirty="0"/>
              <a:t>–</a:t>
            </a:r>
            <a:r>
              <a:rPr lang="en-US" baseline="0" dirty="0"/>
              <a:t> Spark and </a:t>
            </a:r>
            <a:r>
              <a:rPr lang="en-US" baseline="0" dirty="0" err="1"/>
              <a:t>Serverless</a:t>
            </a:r>
            <a:r>
              <a:rPr lang="en-US" baseline="0" dirty="0"/>
              <a:t>, Interactive Data Science</a:t>
            </a:r>
          </a:p>
          <a:p>
            <a:r>
              <a:rPr lang="en-US" baseline="0" dirty="0"/>
              <a:t>Data Products - Everything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Creators of</a:t>
            </a:r>
            <a:r>
              <a:rPr lang="en-US" baseline="0" dirty="0"/>
              <a:t> Spark</a:t>
            </a:r>
          </a:p>
          <a:p>
            <a:r>
              <a:rPr lang="en-US" baseline="0" dirty="0"/>
              <a:t>Training People</a:t>
            </a:r>
          </a:p>
          <a:p>
            <a:r>
              <a:rPr lang="en-US" baseline="0" dirty="0"/>
              <a:t>Number of Customers</a:t>
            </a:r>
          </a:p>
          <a:p>
            <a:endParaRPr lang="en-US" dirty="0"/>
          </a:p>
          <a:p>
            <a:r>
              <a:rPr lang="en-US" dirty="0"/>
              <a:t>Ingest</a:t>
            </a:r>
          </a:p>
          <a:p>
            <a:endParaRPr lang="en-US" dirty="0"/>
          </a:p>
          <a:p>
            <a:r>
              <a:rPr lang="en-US" dirty="0"/>
              <a:t>Workflow</a:t>
            </a:r>
          </a:p>
          <a:p>
            <a:endParaRPr lang="en-US" dirty="0"/>
          </a:p>
          <a:p>
            <a:r>
              <a:rPr lang="en-US" dirty="0"/>
              <a:t>Schedule / Run / Monitor</a:t>
            </a:r>
          </a:p>
          <a:p>
            <a:endParaRPr lang="en-US" dirty="0"/>
          </a:p>
          <a:p>
            <a:r>
              <a:rPr lang="en-US" dirty="0"/>
              <a:t>Execute</a:t>
            </a:r>
          </a:p>
          <a:p>
            <a:endParaRPr lang="en-US" dirty="0"/>
          </a:p>
          <a:p>
            <a:r>
              <a:rPr lang="en-US" dirty="0"/>
              <a:t>Troubleshoot</a:t>
            </a:r>
          </a:p>
          <a:p>
            <a:endParaRPr lang="en-US" dirty="0"/>
          </a:p>
          <a:p>
            <a:r>
              <a:rPr lang="en-US" dirty="0"/>
              <a:t>Debug</a:t>
            </a:r>
          </a:p>
          <a:p>
            <a:endParaRPr lang="en-US" dirty="0"/>
          </a:p>
          <a:p>
            <a:r>
              <a:rPr lang="en-US" dirty="0"/>
              <a:t>Production</a:t>
            </a:r>
            <a:r>
              <a:rPr lang="en-US" baseline="0" dirty="0"/>
              <a:t> Jobs</a:t>
            </a:r>
          </a:p>
          <a:p>
            <a:r>
              <a:rPr lang="en-US" baseline="0" dirty="0"/>
              <a:t>---------</a:t>
            </a:r>
          </a:p>
          <a:p>
            <a:endParaRPr lang="en-US" baseline="0" dirty="0"/>
          </a:p>
          <a:p>
            <a:r>
              <a:rPr lang="en-US" baseline="0" dirty="0"/>
              <a:t>Ingest, ETL, Scheduling, Monitoring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864E82-B42A-F64E-B04D-3584A85182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3118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205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0643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800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84ABEE-72D2-4711-B507-13A06E438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672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.bin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5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7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79693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5_Custom Layou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361536" y="367689"/>
            <a:ext cx="11487562" cy="5499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750"/>
              </a:spcBef>
              <a:buClr>
                <a:srgbClr val="3F3F3F"/>
              </a:buClr>
              <a:buFont typeface="Arial"/>
              <a:buNone/>
              <a:defRPr sz="3600" b="1" i="0" u="none" strike="noStrike" cap="none">
                <a:solidFill>
                  <a:srgbClr val="3F3F3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365694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body" idx="2"/>
          </p:nvPr>
        </p:nvSpPr>
        <p:spPr>
          <a:xfrm>
            <a:off x="424808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7" name="Shape 137"/>
          <p:cNvSpPr txBox="1">
            <a:spLocks noGrp="1"/>
          </p:cNvSpPr>
          <p:nvPr>
            <p:ph type="body" idx="3"/>
          </p:nvPr>
        </p:nvSpPr>
        <p:spPr>
          <a:xfrm>
            <a:off x="8130475" y="1094898"/>
            <a:ext cx="3711004" cy="5412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71417" marR="0" lvl="0" indent="-634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2600" b="0" i="0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112" marR="0" lvl="1" indent="-5079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20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687256" marR="0" lvl="2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914225" marR="0" lvl="3" indent="-63488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144368" marR="0" lvl="4" indent="-65074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7F7F7F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709773" marR="0" lvl="5" indent="-74896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Char char="■"/>
              <a:defRPr sz="788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971230" marR="0" lvl="6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428341" marR="0" lvl="7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885453" marR="0" lvl="8" indent="-114278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11581968" y="6446442"/>
            <a:ext cx="342899" cy="297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algn="r">
              <a:buSzPct val="25000"/>
            </a:pPr>
            <a:fld id="{00000000-1234-1234-1234-123412341234}" type="slidenum">
              <a:rPr lang="en-US" sz="1000" smtClean="0">
                <a:solidFill>
                  <a:srgbClr val="262626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rPr>
              <a:pPr algn="r">
                <a:buSzPct val="25000"/>
              </a:pPr>
              <a:t>‹#›</a:t>
            </a:fld>
            <a:endParaRPr lang="en-US" sz="1000">
              <a:solidFill>
                <a:srgbClr val="262626"/>
              </a:solidFill>
              <a:latin typeface="Source Sans Pro Light"/>
              <a:ea typeface="Source Sans Pro Light"/>
              <a:cs typeface="Source Sans Pro Light"/>
              <a:sym typeface="Source Sans Pro Light"/>
            </a:endParaRPr>
          </a:p>
        </p:txBody>
      </p:sp>
    </p:spTree>
    <p:extLst>
      <p:ext uri="{BB962C8B-B14F-4D97-AF65-F5344CB8AC3E}">
        <p14:creationId xmlns:p14="http://schemas.microsoft.com/office/powerpoint/2010/main" val="1495427094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38714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11662784" cy="899665"/>
          </a:xfrm>
        </p:spPr>
        <p:txBody>
          <a:bodyPr/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E376AC-ED51-4E76-B89C-5B54E5AAF0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7017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93871F8-E8F5-4A32-8A74-A377B142F67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2431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CF2C3E02-CE73-4ECA-93F4-9A28E3166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7845" y="3443777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C2FE9B4C-BAB8-461F-8CD4-A8085629BC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3210" y="5030770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26A4949D-3000-4DB6-98C9-B01E29B48D9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32400" y="5030770"/>
            <a:ext cx="2926080" cy="666336"/>
          </a:xfrm>
        </p:spPr>
        <p:txBody>
          <a:bodyPr anchor="t"/>
          <a:lstStyle>
            <a:lvl1pPr>
              <a:spcBef>
                <a:spcPts val="0"/>
              </a:spcBef>
              <a:spcAft>
                <a:spcPts val="300"/>
              </a:spcAft>
              <a:defRPr sz="1800" b="0">
                <a:solidFill>
                  <a:schemeClr val="tx2"/>
                </a:solidFill>
                <a:latin typeface="+mn-lt"/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059661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450745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267347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7" name="Shape 22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43233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867"/>
            </a:lvl1pPr>
            <a:lvl2pPr lvl="1" rtl="0">
              <a:spcBef>
                <a:spcPts val="0"/>
              </a:spcBef>
              <a:buSzPct val="100000"/>
              <a:defRPr sz="1600"/>
            </a:lvl2pPr>
            <a:lvl3pPr lvl="2" rtl="0">
              <a:spcBef>
                <a:spcPts val="0"/>
              </a:spcBef>
              <a:buSzPct val="100000"/>
              <a:defRPr sz="1600"/>
            </a:lvl3pPr>
            <a:lvl4pPr lvl="3" rtl="0">
              <a:spcBef>
                <a:spcPts val="0"/>
              </a:spcBef>
              <a:buSzPct val="100000"/>
              <a:defRPr sz="1600"/>
            </a:lvl4pPr>
            <a:lvl5pPr lvl="4" rtl="0">
              <a:spcBef>
                <a:spcPts val="0"/>
              </a:spcBef>
              <a:buSzPct val="100000"/>
              <a:defRPr sz="1600"/>
            </a:lvl5pPr>
            <a:lvl6pPr lvl="5" rtl="0">
              <a:spcBef>
                <a:spcPts val="0"/>
              </a:spcBef>
              <a:buSzPct val="100000"/>
              <a:defRPr sz="1600"/>
            </a:lvl6pPr>
            <a:lvl7pPr lvl="6" rtl="0">
              <a:spcBef>
                <a:spcPts val="0"/>
              </a:spcBef>
              <a:buSzPct val="100000"/>
              <a:defRPr sz="1600"/>
            </a:lvl7pPr>
            <a:lvl8pPr lvl="7" rtl="0">
              <a:spcBef>
                <a:spcPts val="0"/>
              </a:spcBef>
              <a:buSzPct val="100000"/>
              <a:defRPr sz="1600"/>
            </a:lvl8pPr>
            <a:lvl9pPr lvl="8" rtl="0">
              <a:spcBef>
                <a:spcPts val="0"/>
              </a:spcBef>
              <a:buSzPct val="100000"/>
              <a:defRPr sz="1600"/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sldNum" idx="12"/>
          </p:nvPr>
        </p:nvSpPr>
        <p:spPr>
          <a:xfrm>
            <a:off x="11296609" y="6217621"/>
            <a:ext cx="7316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1936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2" name="Rectangle 1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4332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23560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9254332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96361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855728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22313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Title Accent Color 1"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21894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267547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57088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7650517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5391189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6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8043039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4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0718211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0671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8793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341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81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0" name="Group 1819">
            <a:extLst>
              <a:ext uri="{FF2B5EF4-FFF2-40B4-BE49-F238E27FC236}">
                <a16:creationId xmlns:a16="http://schemas.microsoft.com/office/drawing/2014/main" id="{869BE5D7-E829-4961-B1B7-41D71CE1884E}"/>
              </a:ext>
            </a:extLst>
          </p:cNvPr>
          <p:cNvGrpSpPr/>
          <p:nvPr userDrawn="1"/>
        </p:nvGrpSpPr>
        <p:grpSpPr>
          <a:xfrm>
            <a:off x="83663" y="2629143"/>
            <a:ext cx="12009863" cy="176637"/>
            <a:chOff x="83663" y="2532000"/>
            <a:chExt cx="12009863" cy="176637"/>
          </a:xfrm>
        </p:grpSpPr>
        <p:sp>
          <p:nvSpPr>
            <p:cNvPr id="95" name="Freeform 29">
              <a:extLst>
                <a:ext uri="{FF2B5EF4-FFF2-40B4-BE49-F238E27FC236}">
                  <a16:creationId xmlns:a16="http://schemas.microsoft.com/office/drawing/2014/main" id="{CCBD172E-16C3-403C-9368-0328FC2671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" name="Freeform 30">
              <a:extLst>
                <a:ext uri="{FF2B5EF4-FFF2-40B4-BE49-F238E27FC236}">
                  <a16:creationId xmlns:a16="http://schemas.microsoft.com/office/drawing/2014/main" id="{84166227-46D8-4126-BE4E-CF716C3737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" name="Freeform 31">
              <a:extLst>
                <a:ext uri="{FF2B5EF4-FFF2-40B4-BE49-F238E27FC236}">
                  <a16:creationId xmlns:a16="http://schemas.microsoft.com/office/drawing/2014/main" id="{F496A010-B395-4C51-9623-DA6CD1623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" name="Freeform 32">
              <a:extLst>
                <a:ext uri="{FF2B5EF4-FFF2-40B4-BE49-F238E27FC236}">
                  <a16:creationId xmlns:a16="http://schemas.microsoft.com/office/drawing/2014/main" id="{5916D425-6CDB-41B5-8E77-75822A85F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012D95EC-09AB-4721-B118-9BA4766A7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0B0623A-5ABE-4597-85FE-45CE83A41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291EE3F5-F099-4209-940E-84AC8C17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18A93BB8-784F-40C4-939D-AFCAF7AD8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" name="Freeform 29">
              <a:extLst>
                <a:ext uri="{FF2B5EF4-FFF2-40B4-BE49-F238E27FC236}">
                  <a16:creationId xmlns:a16="http://schemas.microsoft.com/office/drawing/2014/main" id="{108DA4D1-7460-47F0-A30E-54A8DCEC1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" name="Freeform 30">
              <a:extLst>
                <a:ext uri="{FF2B5EF4-FFF2-40B4-BE49-F238E27FC236}">
                  <a16:creationId xmlns:a16="http://schemas.microsoft.com/office/drawing/2014/main" id="{F522BDAA-9591-4786-94F5-82E3C052D0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" name="Freeform 31">
              <a:extLst>
                <a:ext uri="{FF2B5EF4-FFF2-40B4-BE49-F238E27FC236}">
                  <a16:creationId xmlns:a16="http://schemas.microsoft.com/office/drawing/2014/main" id="{5F9C50EC-F569-443B-85EF-7C5E1EA56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" name="Freeform 32">
              <a:extLst>
                <a:ext uri="{FF2B5EF4-FFF2-40B4-BE49-F238E27FC236}">
                  <a16:creationId xmlns:a16="http://schemas.microsoft.com/office/drawing/2014/main" id="{11618BDE-C8F1-4FDF-BCF5-6A2DD760E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" name="Freeform 29">
              <a:extLst>
                <a:ext uri="{FF2B5EF4-FFF2-40B4-BE49-F238E27FC236}">
                  <a16:creationId xmlns:a16="http://schemas.microsoft.com/office/drawing/2014/main" id="{0D88A09E-CACD-44DB-B6EB-EAB7D76C3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" name="Freeform 30">
              <a:extLst>
                <a:ext uri="{FF2B5EF4-FFF2-40B4-BE49-F238E27FC236}">
                  <a16:creationId xmlns:a16="http://schemas.microsoft.com/office/drawing/2014/main" id="{7F6ACAEE-E6E1-44B7-B6F8-227B118F2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" name="Freeform 31">
              <a:extLst>
                <a:ext uri="{FF2B5EF4-FFF2-40B4-BE49-F238E27FC236}">
                  <a16:creationId xmlns:a16="http://schemas.microsoft.com/office/drawing/2014/main" id="{65A89059-0D60-4DEE-9B08-00CDB0C3E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" name="Freeform 32">
              <a:extLst>
                <a:ext uri="{FF2B5EF4-FFF2-40B4-BE49-F238E27FC236}">
                  <a16:creationId xmlns:a16="http://schemas.microsoft.com/office/drawing/2014/main" id="{066CF743-D39B-4687-8FC2-DF849C855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" name="Freeform 477">
              <a:extLst>
                <a:ext uri="{FF2B5EF4-FFF2-40B4-BE49-F238E27FC236}">
                  <a16:creationId xmlns:a16="http://schemas.microsoft.com/office/drawing/2014/main" id="{CBACD5E4-8FF3-4456-B84A-4E3D9628C5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" name="Freeform 478">
              <a:extLst>
                <a:ext uri="{FF2B5EF4-FFF2-40B4-BE49-F238E27FC236}">
                  <a16:creationId xmlns:a16="http://schemas.microsoft.com/office/drawing/2014/main" id="{E44D2C0F-4D6E-4A3B-8922-E8FBDED99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" name="Freeform 479">
              <a:extLst>
                <a:ext uri="{FF2B5EF4-FFF2-40B4-BE49-F238E27FC236}">
                  <a16:creationId xmlns:a16="http://schemas.microsoft.com/office/drawing/2014/main" id="{93E94D2F-3E31-4530-B785-FE1E593A3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" name="Freeform 480">
              <a:extLst>
                <a:ext uri="{FF2B5EF4-FFF2-40B4-BE49-F238E27FC236}">
                  <a16:creationId xmlns:a16="http://schemas.microsoft.com/office/drawing/2014/main" id="{E9FA8B68-98B1-4358-BBCA-6B19E7A11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" name="Freeform 29">
              <a:extLst>
                <a:ext uri="{FF2B5EF4-FFF2-40B4-BE49-F238E27FC236}">
                  <a16:creationId xmlns:a16="http://schemas.microsoft.com/office/drawing/2014/main" id="{415C3169-48A8-4AC5-A000-A7127C39D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" name="Freeform 31">
              <a:extLst>
                <a:ext uri="{FF2B5EF4-FFF2-40B4-BE49-F238E27FC236}">
                  <a16:creationId xmlns:a16="http://schemas.microsoft.com/office/drawing/2014/main" id="{2A4F40AE-C31A-4D77-9C89-75874B352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5142232A-1C77-4605-965B-70AD28366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D45B0B9A-BF71-4870-9246-CEECA898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11B583FD-5FBE-4729-9126-00D9ADCBD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024EF891-8DDC-4FA4-8A0E-75CBDF3BD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" name="Freeform 29">
              <a:extLst>
                <a:ext uri="{FF2B5EF4-FFF2-40B4-BE49-F238E27FC236}">
                  <a16:creationId xmlns:a16="http://schemas.microsoft.com/office/drawing/2014/main" id="{ED799D22-D0AC-4014-AA84-E85E3C4A0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" name="Freeform 30">
              <a:extLst>
                <a:ext uri="{FF2B5EF4-FFF2-40B4-BE49-F238E27FC236}">
                  <a16:creationId xmlns:a16="http://schemas.microsoft.com/office/drawing/2014/main" id="{C97C26A2-4463-4835-9537-7D2159CF7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" name="Freeform 31">
              <a:extLst>
                <a:ext uri="{FF2B5EF4-FFF2-40B4-BE49-F238E27FC236}">
                  <a16:creationId xmlns:a16="http://schemas.microsoft.com/office/drawing/2014/main" id="{8E1EEBB4-DACF-49D9-BF85-8078CC861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" name="Freeform 32">
              <a:extLst>
                <a:ext uri="{FF2B5EF4-FFF2-40B4-BE49-F238E27FC236}">
                  <a16:creationId xmlns:a16="http://schemas.microsoft.com/office/drawing/2014/main" id="{06B51FDA-6279-43D8-A952-E0699AC46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" name="Freeform 29">
              <a:extLst>
                <a:ext uri="{FF2B5EF4-FFF2-40B4-BE49-F238E27FC236}">
                  <a16:creationId xmlns:a16="http://schemas.microsoft.com/office/drawing/2014/main" id="{518708C8-E6CE-4A36-AFCA-2C25AEA5D5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" name="Freeform 30">
              <a:extLst>
                <a:ext uri="{FF2B5EF4-FFF2-40B4-BE49-F238E27FC236}">
                  <a16:creationId xmlns:a16="http://schemas.microsoft.com/office/drawing/2014/main" id="{75492816-856E-43B2-ADF9-DC9B9E29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" name="Freeform 31">
              <a:extLst>
                <a:ext uri="{FF2B5EF4-FFF2-40B4-BE49-F238E27FC236}">
                  <a16:creationId xmlns:a16="http://schemas.microsoft.com/office/drawing/2014/main" id="{5BF10B53-E727-48B6-BD89-92DA47E252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" name="Freeform 32">
              <a:extLst>
                <a:ext uri="{FF2B5EF4-FFF2-40B4-BE49-F238E27FC236}">
                  <a16:creationId xmlns:a16="http://schemas.microsoft.com/office/drawing/2014/main" id="{F0D56552-E5A7-43CF-8DEA-2FCB0F109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" name="Freeform 29">
              <a:extLst>
                <a:ext uri="{FF2B5EF4-FFF2-40B4-BE49-F238E27FC236}">
                  <a16:creationId xmlns:a16="http://schemas.microsoft.com/office/drawing/2014/main" id="{2E108B6F-B79F-4BAC-9160-22525B59F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" name="Freeform 30">
              <a:extLst>
                <a:ext uri="{FF2B5EF4-FFF2-40B4-BE49-F238E27FC236}">
                  <a16:creationId xmlns:a16="http://schemas.microsoft.com/office/drawing/2014/main" id="{4A741E74-F57F-438F-A7AA-9BF8056ED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Freeform 31">
              <a:extLst>
                <a:ext uri="{FF2B5EF4-FFF2-40B4-BE49-F238E27FC236}">
                  <a16:creationId xmlns:a16="http://schemas.microsoft.com/office/drawing/2014/main" id="{AF9783B9-D24A-45A6-AB36-BE5F72179A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" name="Freeform 32">
              <a:extLst>
                <a:ext uri="{FF2B5EF4-FFF2-40B4-BE49-F238E27FC236}">
                  <a16:creationId xmlns:a16="http://schemas.microsoft.com/office/drawing/2014/main" id="{4C5E6AEC-0A32-49D8-AEBD-BE7BBB734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" name="Freeform 499">
              <a:extLst>
                <a:ext uri="{FF2B5EF4-FFF2-40B4-BE49-F238E27FC236}">
                  <a16:creationId xmlns:a16="http://schemas.microsoft.com/office/drawing/2014/main" id="{4F350EC0-231D-425B-83BC-083222A91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" name="Freeform 500">
              <a:extLst>
                <a:ext uri="{FF2B5EF4-FFF2-40B4-BE49-F238E27FC236}">
                  <a16:creationId xmlns:a16="http://schemas.microsoft.com/office/drawing/2014/main" id="{3CBA4DBC-2AB8-4107-84AE-839424F13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" name="Freeform 501">
              <a:extLst>
                <a:ext uri="{FF2B5EF4-FFF2-40B4-BE49-F238E27FC236}">
                  <a16:creationId xmlns:a16="http://schemas.microsoft.com/office/drawing/2014/main" id="{E53A1FBA-56C4-4BF2-B6DA-1216FFEF7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Freeform 502">
              <a:extLst>
                <a:ext uri="{FF2B5EF4-FFF2-40B4-BE49-F238E27FC236}">
                  <a16:creationId xmlns:a16="http://schemas.microsoft.com/office/drawing/2014/main" id="{4F211093-459C-48AC-B7BB-2D49045B8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253200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Freeform 29">
              <a:extLst>
                <a:ext uri="{FF2B5EF4-FFF2-40B4-BE49-F238E27FC236}">
                  <a16:creationId xmlns:a16="http://schemas.microsoft.com/office/drawing/2014/main" id="{39B16233-3EBE-48D1-800E-BF3CB2519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" name="Freeform 31">
              <a:extLst>
                <a:ext uri="{FF2B5EF4-FFF2-40B4-BE49-F238E27FC236}">
                  <a16:creationId xmlns:a16="http://schemas.microsoft.com/office/drawing/2014/main" id="{7CC94C21-6884-4456-B340-96114274B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253200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" name="Freeform 29">
              <a:extLst>
                <a:ext uri="{FF2B5EF4-FFF2-40B4-BE49-F238E27FC236}">
                  <a16:creationId xmlns:a16="http://schemas.microsoft.com/office/drawing/2014/main" id="{7F725FE8-8769-4D43-8EC0-E75FD9589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" name="Freeform 30">
              <a:extLst>
                <a:ext uri="{FF2B5EF4-FFF2-40B4-BE49-F238E27FC236}">
                  <a16:creationId xmlns:a16="http://schemas.microsoft.com/office/drawing/2014/main" id="{306A062D-B9AA-4B2F-808D-1E38DB11C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31">
              <a:extLst>
                <a:ext uri="{FF2B5EF4-FFF2-40B4-BE49-F238E27FC236}">
                  <a16:creationId xmlns:a16="http://schemas.microsoft.com/office/drawing/2014/main" id="{9ED87787-11CD-4341-88DC-D372868B4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" name="Freeform 32">
              <a:extLst>
                <a:ext uri="{FF2B5EF4-FFF2-40B4-BE49-F238E27FC236}">
                  <a16:creationId xmlns:a16="http://schemas.microsoft.com/office/drawing/2014/main" id="{60FE8B75-05EC-45DD-B240-F50477883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B29EDD4B-995B-4A76-8F4F-EEFF8977D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D0B7A114-1E0F-42C0-A06F-002FAECA8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C7E21293-CF99-4DE4-BC50-8C88B2215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63E2689F-1B2E-407A-94DF-BCC71539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Freeform 29">
              <a:extLst>
                <a:ext uri="{FF2B5EF4-FFF2-40B4-BE49-F238E27FC236}">
                  <a16:creationId xmlns:a16="http://schemas.microsoft.com/office/drawing/2014/main" id="{ACF08AAD-25CD-4EAD-88D5-DDCA62AF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Freeform 30">
              <a:extLst>
                <a:ext uri="{FF2B5EF4-FFF2-40B4-BE49-F238E27FC236}">
                  <a16:creationId xmlns:a16="http://schemas.microsoft.com/office/drawing/2014/main" id="{53D227F5-24F5-4133-B688-1CE3CE4DC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Freeform 31">
              <a:extLst>
                <a:ext uri="{FF2B5EF4-FFF2-40B4-BE49-F238E27FC236}">
                  <a16:creationId xmlns:a16="http://schemas.microsoft.com/office/drawing/2014/main" id="{8C36492D-136D-4944-8295-90556935D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Freeform 32">
              <a:extLst>
                <a:ext uri="{FF2B5EF4-FFF2-40B4-BE49-F238E27FC236}">
                  <a16:creationId xmlns:a16="http://schemas.microsoft.com/office/drawing/2014/main" id="{24894DC3-ED0E-4D69-BC29-9C80D94B7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Freeform 29">
              <a:extLst>
                <a:ext uri="{FF2B5EF4-FFF2-40B4-BE49-F238E27FC236}">
                  <a16:creationId xmlns:a16="http://schemas.microsoft.com/office/drawing/2014/main" id="{E9822D78-886C-45DE-964C-ED98826D0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Freeform 30">
              <a:extLst>
                <a:ext uri="{FF2B5EF4-FFF2-40B4-BE49-F238E27FC236}">
                  <a16:creationId xmlns:a16="http://schemas.microsoft.com/office/drawing/2014/main" id="{EAFDE785-1593-4030-B8A3-E28F9B792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Freeform 31">
              <a:extLst>
                <a:ext uri="{FF2B5EF4-FFF2-40B4-BE49-F238E27FC236}">
                  <a16:creationId xmlns:a16="http://schemas.microsoft.com/office/drawing/2014/main" id="{7ADB6A5E-4343-4DE6-B32F-425A4D7C2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Freeform 32">
              <a:extLst>
                <a:ext uri="{FF2B5EF4-FFF2-40B4-BE49-F238E27FC236}">
                  <a16:creationId xmlns:a16="http://schemas.microsoft.com/office/drawing/2014/main" id="{79349E14-3453-4AF4-91FF-41CBD0D17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387">
              <a:extLst>
                <a:ext uri="{FF2B5EF4-FFF2-40B4-BE49-F238E27FC236}">
                  <a16:creationId xmlns:a16="http://schemas.microsoft.com/office/drawing/2014/main" id="{921140D9-4822-45E9-A60E-AED9160970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388">
              <a:extLst>
                <a:ext uri="{FF2B5EF4-FFF2-40B4-BE49-F238E27FC236}">
                  <a16:creationId xmlns:a16="http://schemas.microsoft.com/office/drawing/2014/main" id="{FE3AD08C-AD3E-436B-BB97-FB7C33DE1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389">
              <a:extLst>
                <a:ext uri="{FF2B5EF4-FFF2-40B4-BE49-F238E27FC236}">
                  <a16:creationId xmlns:a16="http://schemas.microsoft.com/office/drawing/2014/main" id="{39C0BAE7-EBBB-4CBF-BA1D-0D9A4A186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 390">
              <a:extLst>
                <a:ext uri="{FF2B5EF4-FFF2-40B4-BE49-F238E27FC236}">
                  <a16:creationId xmlns:a16="http://schemas.microsoft.com/office/drawing/2014/main" id="{41F162C2-D61F-4066-AC29-E526004EC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D3D8F3DE-DE89-4F1C-9EEA-BEC6A0837B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 31">
              <a:extLst>
                <a:ext uri="{FF2B5EF4-FFF2-40B4-BE49-F238E27FC236}">
                  <a16:creationId xmlns:a16="http://schemas.microsoft.com/office/drawing/2014/main" id="{4033DAC1-3D0E-4F6B-A5A1-4E94E463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5C22129-CB78-47BA-BAA6-293A233B6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1A009602-8130-4467-B236-C31E56EDB2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201C9EC7-5F39-4BCC-931A-C7091A16B8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BEC48DA-611C-400E-908F-148AEBA74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 397">
              <a:extLst>
                <a:ext uri="{FF2B5EF4-FFF2-40B4-BE49-F238E27FC236}">
                  <a16:creationId xmlns:a16="http://schemas.microsoft.com/office/drawing/2014/main" id="{B6F78119-9F59-4A0C-8FB7-BC39DF061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 398">
              <a:extLst>
                <a:ext uri="{FF2B5EF4-FFF2-40B4-BE49-F238E27FC236}">
                  <a16:creationId xmlns:a16="http://schemas.microsoft.com/office/drawing/2014/main" id="{AE8ED7F9-EF3A-4FB0-B8A9-72264EB1D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253573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 399">
              <a:extLst>
                <a:ext uri="{FF2B5EF4-FFF2-40B4-BE49-F238E27FC236}">
                  <a16:creationId xmlns:a16="http://schemas.microsoft.com/office/drawing/2014/main" id="{4138168E-982E-4AFC-8C92-FF3DDB370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53200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 400">
              <a:extLst>
                <a:ext uri="{FF2B5EF4-FFF2-40B4-BE49-F238E27FC236}">
                  <a16:creationId xmlns:a16="http://schemas.microsoft.com/office/drawing/2014/main" id="{98E761A4-1830-473A-BF95-0212FD10E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253200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21" name="Group 1820">
            <a:extLst>
              <a:ext uri="{FF2B5EF4-FFF2-40B4-BE49-F238E27FC236}">
                <a16:creationId xmlns:a16="http://schemas.microsoft.com/office/drawing/2014/main" id="{541099ED-BB8B-4885-9A17-74E3BE69FE69}"/>
              </a:ext>
            </a:extLst>
          </p:cNvPr>
          <p:cNvGrpSpPr/>
          <p:nvPr userDrawn="1"/>
        </p:nvGrpSpPr>
        <p:grpSpPr>
          <a:xfrm>
            <a:off x="83663" y="2914177"/>
            <a:ext cx="12009864" cy="176637"/>
            <a:chOff x="83663" y="2829776"/>
            <a:chExt cx="12009864" cy="176637"/>
          </a:xfrm>
        </p:grpSpPr>
        <p:sp>
          <p:nvSpPr>
            <p:cNvPr id="139" name="Freeform 29">
              <a:extLst>
                <a:ext uri="{FF2B5EF4-FFF2-40B4-BE49-F238E27FC236}">
                  <a16:creationId xmlns:a16="http://schemas.microsoft.com/office/drawing/2014/main" id="{392D5171-716F-4E9C-BF22-4B7104D3B7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" name="Freeform 30">
              <a:extLst>
                <a:ext uri="{FF2B5EF4-FFF2-40B4-BE49-F238E27FC236}">
                  <a16:creationId xmlns:a16="http://schemas.microsoft.com/office/drawing/2014/main" id="{DCEDB26D-2B2C-4A79-84E8-29D5180F4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" name="Freeform 31">
              <a:extLst>
                <a:ext uri="{FF2B5EF4-FFF2-40B4-BE49-F238E27FC236}">
                  <a16:creationId xmlns:a16="http://schemas.microsoft.com/office/drawing/2014/main" id="{5FD3B6F3-7F10-4E81-8C9E-8260BAEAA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" name="Freeform 32">
              <a:extLst>
                <a:ext uri="{FF2B5EF4-FFF2-40B4-BE49-F238E27FC236}">
                  <a16:creationId xmlns:a16="http://schemas.microsoft.com/office/drawing/2014/main" id="{079B1FCE-2F35-45CA-AD93-576F409DE12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" name="Freeform 29">
              <a:extLst>
                <a:ext uri="{FF2B5EF4-FFF2-40B4-BE49-F238E27FC236}">
                  <a16:creationId xmlns:a16="http://schemas.microsoft.com/office/drawing/2014/main" id="{8653C7C2-32D9-4ED5-9DAB-D5BB2263F4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" name="Freeform 30">
              <a:extLst>
                <a:ext uri="{FF2B5EF4-FFF2-40B4-BE49-F238E27FC236}">
                  <a16:creationId xmlns:a16="http://schemas.microsoft.com/office/drawing/2014/main" id="{D00E0DE5-59F4-4E4F-A7BC-057006E01A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Freeform 31">
              <a:extLst>
                <a:ext uri="{FF2B5EF4-FFF2-40B4-BE49-F238E27FC236}">
                  <a16:creationId xmlns:a16="http://schemas.microsoft.com/office/drawing/2014/main" id="{9C01E611-D666-425A-A43A-C43D23A950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Freeform 32">
              <a:extLst>
                <a:ext uri="{FF2B5EF4-FFF2-40B4-BE49-F238E27FC236}">
                  <a16:creationId xmlns:a16="http://schemas.microsoft.com/office/drawing/2014/main" id="{97953A47-D89F-495A-AFB5-79DE389420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1CB10BF6-B594-4F75-B2B7-E7414DD119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C2ACE534-4295-4F9E-A562-6021A82C91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0A6E9B8-5D7F-43AE-899C-2365797E23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" name="Freeform 32">
              <a:extLst>
                <a:ext uri="{FF2B5EF4-FFF2-40B4-BE49-F238E27FC236}">
                  <a16:creationId xmlns:a16="http://schemas.microsoft.com/office/drawing/2014/main" id="{3BA98D26-8488-4CC9-84A8-F3985D4F2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FFA98111-E386-40D2-8E50-D76EDCD702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912729D7-A693-410D-9E9E-46EE3FB71C9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A4E052D0-5A95-4818-9A47-5D99615108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21D30B51-3DD1-4A0B-AB27-1ADD452BEF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" name="Freeform 521">
              <a:extLst>
                <a:ext uri="{FF2B5EF4-FFF2-40B4-BE49-F238E27FC236}">
                  <a16:creationId xmlns:a16="http://schemas.microsoft.com/office/drawing/2014/main" id="{9E5973D7-880B-4444-8EF4-CBD4AE8F7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" name="Freeform 522">
              <a:extLst>
                <a:ext uri="{FF2B5EF4-FFF2-40B4-BE49-F238E27FC236}">
                  <a16:creationId xmlns:a16="http://schemas.microsoft.com/office/drawing/2014/main" id="{D315560E-A118-4E8F-828D-4107FAF7A1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Freeform 523">
              <a:extLst>
                <a:ext uri="{FF2B5EF4-FFF2-40B4-BE49-F238E27FC236}">
                  <a16:creationId xmlns:a16="http://schemas.microsoft.com/office/drawing/2014/main" id="{00311F17-B541-4EFB-802A-4EA0D9EAD6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" name="Freeform 524">
              <a:extLst>
                <a:ext uri="{FF2B5EF4-FFF2-40B4-BE49-F238E27FC236}">
                  <a16:creationId xmlns:a16="http://schemas.microsoft.com/office/drawing/2014/main" id="{8F69C512-5E5D-47B6-9217-0328034381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" name="Freeform 29">
              <a:extLst>
                <a:ext uri="{FF2B5EF4-FFF2-40B4-BE49-F238E27FC236}">
                  <a16:creationId xmlns:a16="http://schemas.microsoft.com/office/drawing/2014/main" id="{6FEA9CBB-0677-4F45-95EC-E422E354E83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" name="Freeform 31">
              <a:extLst>
                <a:ext uri="{FF2B5EF4-FFF2-40B4-BE49-F238E27FC236}">
                  <a16:creationId xmlns:a16="http://schemas.microsoft.com/office/drawing/2014/main" id="{15949574-D408-47D4-A07D-0867D9E08F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" name="Freeform 29">
              <a:extLst>
                <a:ext uri="{FF2B5EF4-FFF2-40B4-BE49-F238E27FC236}">
                  <a16:creationId xmlns:a16="http://schemas.microsoft.com/office/drawing/2014/main" id="{7446A109-2341-441F-84FD-248EF7A887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" name="Freeform 30">
              <a:extLst>
                <a:ext uri="{FF2B5EF4-FFF2-40B4-BE49-F238E27FC236}">
                  <a16:creationId xmlns:a16="http://schemas.microsoft.com/office/drawing/2014/main" id="{841ED32C-A397-44AE-9ABB-B53E7ABC1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" name="Freeform 31">
              <a:extLst>
                <a:ext uri="{FF2B5EF4-FFF2-40B4-BE49-F238E27FC236}">
                  <a16:creationId xmlns:a16="http://schemas.microsoft.com/office/drawing/2014/main" id="{51B10CBE-0B0F-4B26-A807-436E08E06E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" name="Freeform 32">
              <a:extLst>
                <a:ext uri="{FF2B5EF4-FFF2-40B4-BE49-F238E27FC236}">
                  <a16:creationId xmlns:a16="http://schemas.microsoft.com/office/drawing/2014/main" id="{E5BCBA0D-52F0-4729-83A3-CE8AFBFA6C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" name="Freeform 29">
              <a:extLst>
                <a:ext uri="{FF2B5EF4-FFF2-40B4-BE49-F238E27FC236}">
                  <a16:creationId xmlns:a16="http://schemas.microsoft.com/office/drawing/2014/main" id="{9B13DDD3-0BB3-42C1-9BB0-CE1BE1BB33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" name="Freeform 30">
              <a:extLst>
                <a:ext uri="{FF2B5EF4-FFF2-40B4-BE49-F238E27FC236}">
                  <a16:creationId xmlns:a16="http://schemas.microsoft.com/office/drawing/2014/main" id="{FCF3C257-8A6C-453E-9854-C2A1726FC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" name="Freeform 31">
              <a:extLst>
                <a:ext uri="{FF2B5EF4-FFF2-40B4-BE49-F238E27FC236}">
                  <a16:creationId xmlns:a16="http://schemas.microsoft.com/office/drawing/2014/main" id="{095C4FC6-0599-4414-B78A-D893258045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" name="Freeform 32">
              <a:extLst>
                <a:ext uri="{FF2B5EF4-FFF2-40B4-BE49-F238E27FC236}">
                  <a16:creationId xmlns:a16="http://schemas.microsoft.com/office/drawing/2014/main" id="{54BE86A6-25DD-4E30-A39E-6A6D17E12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" name="Freeform 29">
              <a:extLst>
                <a:ext uri="{FF2B5EF4-FFF2-40B4-BE49-F238E27FC236}">
                  <a16:creationId xmlns:a16="http://schemas.microsoft.com/office/drawing/2014/main" id="{D5159BF3-46CC-4873-B033-147D962CC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" name="Freeform 30">
              <a:extLst>
                <a:ext uri="{FF2B5EF4-FFF2-40B4-BE49-F238E27FC236}">
                  <a16:creationId xmlns:a16="http://schemas.microsoft.com/office/drawing/2014/main" id="{38002703-9597-49E1-B0D0-88FDB381A9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" name="Freeform 31">
              <a:extLst>
                <a:ext uri="{FF2B5EF4-FFF2-40B4-BE49-F238E27FC236}">
                  <a16:creationId xmlns:a16="http://schemas.microsoft.com/office/drawing/2014/main" id="{67909967-4B73-406F-BE30-678D64DD5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" name="Freeform 32">
              <a:extLst>
                <a:ext uri="{FF2B5EF4-FFF2-40B4-BE49-F238E27FC236}">
                  <a16:creationId xmlns:a16="http://schemas.microsoft.com/office/drawing/2014/main" id="{88C614BB-C047-40F9-85CF-0893A0FA21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" name="Freeform 29">
              <a:extLst>
                <a:ext uri="{FF2B5EF4-FFF2-40B4-BE49-F238E27FC236}">
                  <a16:creationId xmlns:a16="http://schemas.microsoft.com/office/drawing/2014/main" id="{7BF5FD84-9A4D-4DBC-A1FA-C3205A075E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" name="Freeform 30">
              <a:extLst>
                <a:ext uri="{FF2B5EF4-FFF2-40B4-BE49-F238E27FC236}">
                  <a16:creationId xmlns:a16="http://schemas.microsoft.com/office/drawing/2014/main" id="{407C8742-71A7-4E71-9A5D-D06BB9EEE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CBE2FDD1-B43A-41F8-9EDF-A30939285F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41156166-9A63-4FBF-9D3D-3DD9ECEA7A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" name="Freeform 543">
              <a:extLst>
                <a:ext uri="{FF2B5EF4-FFF2-40B4-BE49-F238E27FC236}">
                  <a16:creationId xmlns:a16="http://schemas.microsoft.com/office/drawing/2014/main" id="{0521FBB5-5E11-4227-9C46-7C05BC0540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" name="Freeform 544">
              <a:extLst>
                <a:ext uri="{FF2B5EF4-FFF2-40B4-BE49-F238E27FC236}">
                  <a16:creationId xmlns:a16="http://schemas.microsoft.com/office/drawing/2014/main" id="{DD963703-A5E9-4193-B7AE-D716B7A45C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" name="Freeform 545">
              <a:extLst>
                <a:ext uri="{FF2B5EF4-FFF2-40B4-BE49-F238E27FC236}">
                  <a16:creationId xmlns:a16="http://schemas.microsoft.com/office/drawing/2014/main" id="{B0E795AF-9183-4BFA-B235-C57F24C856A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0" name="Freeform 546">
              <a:extLst>
                <a:ext uri="{FF2B5EF4-FFF2-40B4-BE49-F238E27FC236}">
                  <a16:creationId xmlns:a16="http://schemas.microsoft.com/office/drawing/2014/main" id="{296D1392-E439-4296-9778-4D770C79A2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282977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1" name="Freeform 29">
              <a:extLst>
                <a:ext uri="{FF2B5EF4-FFF2-40B4-BE49-F238E27FC236}">
                  <a16:creationId xmlns:a16="http://schemas.microsoft.com/office/drawing/2014/main" id="{A7DE2403-60C7-4025-AC46-8669B87D92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283350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2" name="Freeform 31">
              <a:extLst>
                <a:ext uri="{FF2B5EF4-FFF2-40B4-BE49-F238E27FC236}">
                  <a16:creationId xmlns:a16="http://schemas.microsoft.com/office/drawing/2014/main" id="{10729E0B-C412-43C5-9E5B-8622F1E24B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282977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EBC16467-A8FC-4767-B479-821C5AACEB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8582C6D7-D089-4BD2-B086-3B28915FD2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Freeform 403">
              <a:extLst>
                <a:ext uri="{FF2B5EF4-FFF2-40B4-BE49-F238E27FC236}">
                  <a16:creationId xmlns:a16="http://schemas.microsoft.com/office/drawing/2014/main" id="{606F5F8A-8CC4-440F-86B9-EA3776B2B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Freeform 404">
              <a:extLst>
                <a:ext uri="{FF2B5EF4-FFF2-40B4-BE49-F238E27FC236}">
                  <a16:creationId xmlns:a16="http://schemas.microsoft.com/office/drawing/2014/main" id="{1528F21E-EB99-4A5A-9E43-FD5D55A54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Freeform 405">
              <a:extLst>
                <a:ext uri="{FF2B5EF4-FFF2-40B4-BE49-F238E27FC236}">
                  <a16:creationId xmlns:a16="http://schemas.microsoft.com/office/drawing/2014/main" id="{4B0EAE85-0C97-4A97-9332-66097D717A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Freeform 406">
              <a:extLst>
                <a:ext uri="{FF2B5EF4-FFF2-40B4-BE49-F238E27FC236}">
                  <a16:creationId xmlns:a16="http://schemas.microsoft.com/office/drawing/2014/main" id="{B2CF78D2-78D4-4FF0-A9CB-63AF612D32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381A07A5-4B99-4ABB-9659-2B16C60BD3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D54498B5-A780-4F4C-A49E-23D947DDD3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816AC04F-87E4-4453-8955-4F5B6AC63B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10180E1-5136-4852-A120-2FA6F99D68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CBB855A4-1E9D-42A6-9F78-FC43E68A63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1B8A5A80-3541-497F-B6C5-D54C9B5543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" name="Freeform 29">
              <a:extLst>
                <a:ext uri="{FF2B5EF4-FFF2-40B4-BE49-F238E27FC236}">
                  <a16:creationId xmlns:a16="http://schemas.microsoft.com/office/drawing/2014/main" id="{4A5DA074-0347-42CE-A3CC-05EDDB2F1B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" name="Freeform 30">
              <a:extLst>
                <a:ext uri="{FF2B5EF4-FFF2-40B4-BE49-F238E27FC236}">
                  <a16:creationId xmlns:a16="http://schemas.microsoft.com/office/drawing/2014/main" id="{0832DEEF-DDC8-4E3B-9E70-AED27E53E5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" name="Freeform 31">
              <a:extLst>
                <a:ext uri="{FF2B5EF4-FFF2-40B4-BE49-F238E27FC236}">
                  <a16:creationId xmlns:a16="http://schemas.microsoft.com/office/drawing/2014/main" id="{B01C2F5E-6796-4EED-854B-917C31A51E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Freeform 32">
              <a:extLst>
                <a:ext uri="{FF2B5EF4-FFF2-40B4-BE49-F238E27FC236}">
                  <a16:creationId xmlns:a16="http://schemas.microsoft.com/office/drawing/2014/main" id="{B3E0B317-DD1F-4BEF-874B-EFA24AB154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8384A136-FACA-4243-9386-CEE3B7FF23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30C7A2AD-148E-4F74-82FE-A20AA30DF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867C3ECA-9BCB-41C1-81F3-13A7FBB3A6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" name="Freeform 32">
              <a:extLst>
                <a:ext uri="{FF2B5EF4-FFF2-40B4-BE49-F238E27FC236}">
                  <a16:creationId xmlns:a16="http://schemas.microsoft.com/office/drawing/2014/main" id="{71AF6C65-04D1-44BE-B8F8-455F881F5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" name="Freeform 29">
              <a:extLst>
                <a:ext uri="{FF2B5EF4-FFF2-40B4-BE49-F238E27FC236}">
                  <a16:creationId xmlns:a16="http://schemas.microsoft.com/office/drawing/2014/main" id="{3F00F70B-8021-4B4F-A6CA-FB29295786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" name="Freeform 30">
              <a:extLst>
                <a:ext uri="{FF2B5EF4-FFF2-40B4-BE49-F238E27FC236}">
                  <a16:creationId xmlns:a16="http://schemas.microsoft.com/office/drawing/2014/main" id="{B4EBCF14-7DA3-4676-91BD-09C9739D49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" name="Freeform 31">
              <a:extLst>
                <a:ext uri="{FF2B5EF4-FFF2-40B4-BE49-F238E27FC236}">
                  <a16:creationId xmlns:a16="http://schemas.microsoft.com/office/drawing/2014/main" id="{3C8A097F-DD68-4725-A275-728839BB55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" name="Freeform 32">
              <a:extLst>
                <a:ext uri="{FF2B5EF4-FFF2-40B4-BE49-F238E27FC236}">
                  <a16:creationId xmlns:a16="http://schemas.microsoft.com/office/drawing/2014/main" id="{4B6A36A2-898B-4FC6-9109-1231547373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" name="Freeform 425">
              <a:extLst>
                <a:ext uri="{FF2B5EF4-FFF2-40B4-BE49-F238E27FC236}">
                  <a16:creationId xmlns:a16="http://schemas.microsoft.com/office/drawing/2014/main" id="{021DA16D-21AD-463B-AB5E-98D37FC65A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" name="Freeform 426">
              <a:extLst>
                <a:ext uri="{FF2B5EF4-FFF2-40B4-BE49-F238E27FC236}">
                  <a16:creationId xmlns:a16="http://schemas.microsoft.com/office/drawing/2014/main" id="{977918E1-3770-416B-A895-14206573EB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" name="Freeform 427">
              <a:extLst>
                <a:ext uri="{FF2B5EF4-FFF2-40B4-BE49-F238E27FC236}">
                  <a16:creationId xmlns:a16="http://schemas.microsoft.com/office/drawing/2014/main" id="{7A3A3F32-DAF2-4810-A6F3-06D3D1FE8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" name="Freeform 428">
              <a:extLst>
                <a:ext uri="{FF2B5EF4-FFF2-40B4-BE49-F238E27FC236}">
                  <a16:creationId xmlns:a16="http://schemas.microsoft.com/office/drawing/2014/main" id="{E3E01BC9-279B-4F0E-A33E-59F0C08DA4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282977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" name="Freeform 29">
              <a:extLst>
                <a:ext uri="{FF2B5EF4-FFF2-40B4-BE49-F238E27FC236}">
                  <a16:creationId xmlns:a16="http://schemas.microsoft.com/office/drawing/2014/main" id="{8D90933B-2F75-4EE8-871B-FD9DC0C82B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2833506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" name="Freeform 31">
              <a:extLst>
                <a:ext uri="{FF2B5EF4-FFF2-40B4-BE49-F238E27FC236}">
                  <a16:creationId xmlns:a16="http://schemas.microsoft.com/office/drawing/2014/main" id="{DB39CD11-82D9-44CD-9F8B-0B5D50B975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282977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6" name="Group 1805">
            <a:extLst>
              <a:ext uri="{FF2B5EF4-FFF2-40B4-BE49-F238E27FC236}">
                <a16:creationId xmlns:a16="http://schemas.microsoft.com/office/drawing/2014/main" id="{BE72D951-75A4-4DA9-8903-264B4C8AD6CE}"/>
              </a:ext>
            </a:extLst>
          </p:cNvPr>
          <p:cNvGrpSpPr/>
          <p:nvPr userDrawn="1"/>
        </p:nvGrpSpPr>
        <p:grpSpPr>
          <a:xfrm>
            <a:off x="83663" y="3199211"/>
            <a:ext cx="12009863" cy="176637"/>
            <a:chOff x="83663" y="3120085"/>
            <a:chExt cx="12009863" cy="176637"/>
          </a:xfrm>
        </p:grpSpPr>
        <p:sp>
          <p:nvSpPr>
            <p:cNvPr id="183" name="Freeform 29">
              <a:extLst>
                <a:ext uri="{FF2B5EF4-FFF2-40B4-BE49-F238E27FC236}">
                  <a16:creationId xmlns:a16="http://schemas.microsoft.com/office/drawing/2014/main" id="{264AC6E7-01D5-40D8-8743-B48FAE547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4" name="Freeform 30">
              <a:extLst>
                <a:ext uri="{FF2B5EF4-FFF2-40B4-BE49-F238E27FC236}">
                  <a16:creationId xmlns:a16="http://schemas.microsoft.com/office/drawing/2014/main" id="{AF1A290E-9D5C-4D3E-B58F-B8A8F93E7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5" name="Freeform 31">
              <a:extLst>
                <a:ext uri="{FF2B5EF4-FFF2-40B4-BE49-F238E27FC236}">
                  <a16:creationId xmlns:a16="http://schemas.microsoft.com/office/drawing/2014/main" id="{A66BF2C9-ABEB-49A8-9D26-1799DD2BA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6" name="Freeform 32">
              <a:extLst>
                <a:ext uri="{FF2B5EF4-FFF2-40B4-BE49-F238E27FC236}">
                  <a16:creationId xmlns:a16="http://schemas.microsoft.com/office/drawing/2014/main" id="{EFED73C6-3651-46CB-8675-80B071CA7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7" name="Freeform 29">
              <a:extLst>
                <a:ext uri="{FF2B5EF4-FFF2-40B4-BE49-F238E27FC236}">
                  <a16:creationId xmlns:a16="http://schemas.microsoft.com/office/drawing/2014/main" id="{42D6DE5F-4428-42A4-8443-3D7AEB80BF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8" name="Freeform 30">
              <a:extLst>
                <a:ext uri="{FF2B5EF4-FFF2-40B4-BE49-F238E27FC236}">
                  <a16:creationId xmlns:a16="http://schemas.microsoft.com/office/drawing/2014/main" id="{77EAB4FC-86D4-4318-80A7-44794FA6B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9" name="Freeform 31">
              <a:extLst>
                <a:ext uri="{FF2B5EF4-FFF2-40B4-BE49-F238E27FC236}">
                  <a16:creationId xmlns:a16="http://schemas.microsoft.com/office/drawing/2014/main" id="{DB3DD124-1B6A-4866-BBFD-7F9A76EB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0" name="Freeform 32">
              <a:extLst>
                <a:ext uri="{FF2B5EF4-FFF2-40B4-BE49-F238E27FC236}">
                  <a16:creationId xmlns:a16="http://schemas.microsoft.com/office/drawing/2014/main" id="{3D7A3F88-AAA4-4E6D-8BB1-79ECBB63C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1" name="Freeform 29">
              <a:extLst>
                <a:ext uri="{FF2B5EF4-FFF2-40B4-BE49-F238E27FC236}">
                  <a16:creationId xmlns:a16="http://schemas.microsoft.com/office/drawing/2014/main" id="{C7F4F5A3-B635-40FF-90A9-D0FD41B4E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2" name="Freeform 30">
              <a:extLst>
                <a:ext uri="{FF2B5EF4-FFF2-40B4-BE49-F238E27FC236}">
                  <a16:creationId xmlns:a16="http://schemas.microsoft.com/office/drawing/2014/main" id="{83F4EA44-920C-4715-B68B-64BF293BD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3" name="Freeform 31">
              <a:extLst>
                <a:ext uri="{FF2B5EF4-FFF2-40B4-BE49-F238E27FC236}">
                  <a16:creationId xmlns:a16="http://schemas.microsoft.com/office/drawing/2014/main" id="{ACA41A8C-96F8-44FF-9C1A-50DD1B02B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4" name="Freeform 32">
              <a:extLst>
                <a:ext uri="{FF2B5EF4-FFF2-40B4-BE49-F238E27FC236}">
                  <a16:creationId xmlns:a16="http://schemas.microsoft.com/office/drawing/2014/main" id="{9274AA7E-AF9E-4B39-BA51-CA52B0A10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5" name="Freeform 29">
              <a:extLst>
                <a:ext uri="{FF2B5EF4-FFF2-40B4-BE49-F238E27FC236}">
                  <a16:creationId xmlns:a16="http://schemas.microsoft.com/office/drawing/2014/main" id="{1D2111FD-9B98-4E66-B477-66949920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6" name="Freeform 30">
              <a:extLst>
                <a:ext uri="{FF2B5EF4-FFF2-40B4-BE49-F238E27FC236}">
                  <a16:creationId xmlns:a16="http://schemas.microsoft.com/office/drawing/2014/main" id="{6AA312F4-25D1-4D24-B568-08ED8ACA4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7" name="Freeform 31">
              <a:extLst>
                <a:ext uri="{FF2B5EF4-FFF2-40B4-BE49-F238E27FC236}">
                  <a16:creationId xmlns:a16="http://schemas.microsoft.com/office/drawing/2014/main" id="{E87D0181-2200-42D3-8970-991B9930F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8" name="Freeform 32">
              <a:extLst>
                <a:ext uri="{FF2B5EF4-FFF2-40B4-BE49-F238E27FC236}">
                  <a16:creationId xmlns:a16="http://schemas.microsoft.com/office/drawing/2014/main" id="{09443674-B67D-46F8-BCC5-5ED0CA5F6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9" name="Freeform 565">
              <a:extLst>
                <a:ext uri="{FF2B5EF4-FFF2-40B4-BE49-F238E27FC236}">
                  <a16:creationId xmlns:a16="http://schemas.microsoft.com/office/drawing/2014/main" id="{10810694-117B-4425-868B-0E45A3DFC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0" name="Freeform 566">
              <a:extLst>
                <a:ext uri="{FF2B5EF4-FFF2-40B4-BE49-F238E27FC236}">
                  <a16:creationId xmlns:a16="http://schemas.microsoft.com/office/drawing/2014/main" id="{AC606DA5-EC36-49E7-9FD5-59A03F72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1" name="Freeform 567">
              <a:extLst>
                <a:ext uri="{FF2B5EF4-FFF2-40B4-BE49-F238E27FC236}">
                  <a16:creationId xmlns:a16="http://schemas.microsoft.com/office/drawing/2014/main" id="{5640AFA6-64C6-41DF-B7CE-4EAAA7A39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2" name="Freeform 568">
              <a:extLst>
                <a:ext uri="{FF2B5EF4-FFF2-40B4-BE49-F238E27FC236}">
                  <a16:creationId xmlns:a16="http://schemas.microsoft.com/office/drawing/2014/main" id="{36AAF8C4-4FBE-4DDD-B437-FB23809EF6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7107F083-C1CA-46E9-AECD-5B7DFF24F9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4" name="Freeform 31">
              <a:extLst>
                <a:ext uri="{FF2B5EF4-FFF2-40B4-BE49-F238E27FC236}">
                  <a16:creationId xmlns:a16="http://schemas.microsoft.com/office/drawing/2014/main" id="{662C187E-86A1-4E26-943E-5B32AC167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5" name="Freeform 29">
              <a:extLst>
                <a:ext uri="{FF2B5EF4-FFF2-40B4-BE49-F238E27FC236}">
                  <a16:creationId xmlns:a16="http://schemas.microsoft.com/office/drawing/2014/main" id="{1B5A5D4F-0025-4488-9054-087EAF766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6" name="Freeform 30">
              <a:extLst>
                <a:ext uri="{FF2B5EF4-FFF2-40B4-BE49-F238E27FC236}">
                  <a16:creationId xmlns:a16="http://schemas.microsoft.com/office/drawing/2014/main" id="{30157D0E-8DD5-49D3-B70F-B3C56EEE4F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7" name="Freeform 31">
              <a:extLst>
                <a:ext uri="{FF2B5EF4-FFF2-40B4-BE49-F238E27FC236}">
                  <a16:creationId xmlns:a16="http://schemas.microsoft.com/office/drawing/2014/main" id="{BCE73DE1-9D13-42B1-B5A4-EE5D3CC53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8" name="Freeform 32">
              <a:extLst>
                <a:ext uri="{FF2B5EF4-FFF2-40B4-BE49-F238E27FC236}">
                  <a16:creationId xmlns:a16="http://schemas.microsoft.com/office/drawing/2014/main" id="{060FBDA3-C2AE-4610-91C3-35224DD7C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9" name="Freeform 29">
              <a:extLst>
                <a:ext uri="{FF2B5EF4-FFF2-40B4-BE49-F238E27FC236}">
                  <a16:creationId xmlns:a16="http://schemas.microsoft.com/office/drawing/2014/main" id="{6AE82579-1DC0-49FB-9D06-FD9A2B3B7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0" name="Freeform 30">
              <a:extLst>
                <a:ext uri="{FF2B5EF4-FFF2-40B4-BE49-F238E27FC236}">
                  <a16:creationId xmlns:a16="http://schemas.microsoft.com/office/drawing/2014/main" id="{420E8154-BE21-4CDB-A231-44ABDB3F8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1" name="Freeform 31">
              <a:extLst>
                <a:ext uri="{FF2B5EF4-FFF2-40B4-BE49-F238E27FC236}">
                  <a16:creationId xmlns:a16="http://schemas.microsoft.com/office/drawing/2014/main" id="{D0FE40C5-7CA9-4F36-A9E9-DA9E0272D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2" name="Freeform 32">
              <a:extLst>
                <a:ext uri="{FF2B5EF4-FFF2-40B4-BE49-F238E27FC236}">
                  <a16:creationId xmlns:a16="http://schemas.microsoft.com/office/drawing/2014/main" id="{958440EA-219C-4DC4-9A0F-F2CAE4033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3" name="Freeform 29">
              <a:extLst>
                <a:ext uri="{FF2B5EF4-FFF2-40B4-BE49-F238E27FC236}">
                  <a16:creationId xmlns:a16="http://schemas.microsoft.com/office/drawing/2014/main" id="{912864C7-C94E-4178-B058-7D9C60129C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4" name="Freeform 30">
              <a:extLst>
                <a:ext uri="{FF2B5EF4-FFF2-40B4-BE49-F238E27FC236}">
                  <a16:creationId xmlns:a16="http://schemas.microsoft.com/office/drawing/2014/main" id="{B1D54496-C029-4D78-B5F8-49FC57F18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5" name="Freeform 31">
              <a:extLst>
                <a:ext uri="{FF2B5EF4-FFF2-40B4-BE49-F238E27FC236}">
                  <a16:creationId xmlns:a16="http://schemas.microsoft.com/office/drawing/2014/main" id="{2C4A7F03-9D2D-4B9A-9AFF-1546D3CE7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6" name="Freeform 32">
              <a:extLst>
                <a:ext uri="{FF2B5EF4-FFF2-40B4-BE49-F238E27FC236}">
                  <a16:creationId xmlns:a16="http://schemas.microsoft.com/office/drawing/2014/main" id="{54AEAF42-949E-47BF-A756-FFADFF6458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7" name="Freeform 29">
              <a:extLst>
                <a:ext uri="{FF2B5EF4-FFF2-40B4-BE49-F238E27FC236}">
                  <a16:creationId xmlns:a16="http://schemas.microsoft.com/office/drawing/2014/main" id="{EE9716AB-1338-4D35-BA91-5FC7764BA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8" name="Freeform 30">
              <a:extLst>
                <a:ext uri="{FF2B5EF4-FFF2-40B4-BE49-F238E27FC236}">
                  <a16:creationId xmlns:a16="http://schemas.microsoft.com/office/drawing/2014/main" id="{C1254EB0-1701-4987-A194-B15335DBA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9" name="Freeform 31">
              <a:extLst>
                <a:ext uri="{FF2B5EF4-FFF2-40B4-BE49-F238E27FC236}">
                  <a16:creationId xmlns:a16="http://schemas.microsoft.com/office/drawing/2014/main" id="{3219967A-953E-478C-B3A7-5AA1ABD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0" name="Freeform 32">
              <a:extLst>
                <a:ext uri="{FF2B5EF4-FFF2-40B4-BE49-F238E27FC236}">
                  <a16:creationId xmlns:a16="http://schemas.microsoft.com/office/drawing/2014/main" id="{06751FEE-A520-4794-AAA3-43FAFBDF0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1" name="Freeform 587">
              <a:extLst>
                <a:ext uri="{FF2B5EF4-FFF2-40B4-BE49-F238E27FC236}">
                  <a16:creationId xmlns:a16="http://schemas.microsoft.com/office/drawing/2014/main" id="{B803B876-53D6-47EF-8EDB-C8BF4AC57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2" name="Freeform 588">
              <a:extLst>
                <a:ext uri="{FF2B5EF4-FFF2-40B4-BE49-F238E27FC236}">
                  <a16:creationId xmlns:a16="http://schemas.microsoft.com/office/drawing/2014/main" id="{3377FCAE-9DC2-4C31-8681-215EAEB2D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3" name="Freeform 589">
              <a:extLst>
                <a:ext uri="{FF2B5EF4-FFF2-40B4-BE49-F238E27FC236}">
                  <a16:creationId xmlns:a16="http://schemas.microsoft.com/office/drawing/2014/main" id="{35FD5FA9-B190-4369-BAD8-37DE419FD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4" name="Freeform 590">
              <a:extLst>
                <a:ext uri="{FF2B5EF4-FFF2-40B4-BE49-F238E27FC236}">
                  <a16:creationId xmlns:a16="http://schemas.microsoft.com/office/drawing/2014/main" id="{50659306-72E2-4BFC-AA1F-9BE293913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312008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5" name="Freeform 29">
              <a:extLst>
                <a:ext uri="{FF2B5EF4-FFF2-40B4-BE49-F238E27FC236}">
                  <a16:creationId xmlns:a16="http://schemas.microsoft.com/office/drawing/2014/main" id="{10FBB27E-3BF1-4B8D-A95A-27CDC99A96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6" name="Freeform 31">
              <a:extLst>
                <a:ext uri="{FF2B5EF4-FFF2-40B4-BE49-F238E27FC236}">
                  <a16:creationId xmlns:a16="http://schemas.microsoft.com/office/drawing/2014/main" id="{EAB0B7C8-1754-44D3-882E-BCE44C4EE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312008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" name="Freeform 29">
              <a:extLst>
                <a:ext uri="{FF2B5EF4-FFF2-40B4-BE49-F238E27FC236}">
                  <a16:creationId xmlns:a16="http://schemas.microsoft.com/office/drawing/2014/main" id="{0AD6B4A6-A022-4041-A253-C2627DDB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" name="Freeform 30">
              <a:extLst>
                <a:ext uri="{FF2B5EF4-FFF2-40B4-BE49-F238E27FC236}">
                  <a16:creationId xmlns:a16="http://schemas.microsoft.com/office/drawing/2014/main" id="{E726031E-1FDB-4B06-9342-3DB20D51A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Freeform 31">
              <a:extLst>
                <a:ext uri="{FF2B5EF4-FFF2-40B4-BE49-F238E27FC236}">
                  <a16:creationId xmlns:a16="http://schemas.microsoft.com/office/drawing/2014/main" id="{5DD153F4-03E1-4492-B4FF-B57D2A351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Freeform 32">
              <a:extLst>
                <a:ext uri="{FF2B5EF4-FFF2-40B4-BE49-F238E27FC236}">
                  <a16:creationId xmlns:a16="http://schemas.microsoft.com/office/drawing/2014/main" id="{A97A57AF-D73C-4BAB-9043-D4B24F7CE5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98C0FBE8-7B60-48B1-AEBB-00CADC8D8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BAB26855-72E4-4045-A04B-89CE4592DC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37F28AE2-76CE-46D3-87C8-0A828CB84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0032E565-2EAF-46C5-8D3A-FA351AD94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" name="Freeform 29">
              <a:extLst>
                <a:ext uri="{FF2B5EF4-FFF2-40B4-BE49-F238E27FC236}">
                  <a16:creationId xmlns:a16="http://schemas.microsoft.com/office/drawing/2014/main" id="{ABF213DD-D002-4A5B-8BE9-33377A66A2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" name="Freeform 30">
              <a:extLst>
                <a:ext uri="{FF2B5EF4-FFF2-40B4-BE49-F238E27FC236}">
                  <a16:creationId xmlns:a16="http://schemas.microsoft.com/office/drawing/2014/main" id="{FF34AD78-195F-4EE6-BCD6-E29D80756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" name="Freeform 31">
              <a:extLst>
                <a:ext uri="{FF2B5EF4-FFF2-40B4-BE49-F238E27FC236}">
                  <a16:creationId xmlns:a16="http://schemas.microsoft.com/office/drawing/2014/main" id="{510FD556-9E82-43BD-98BF-6FD725780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" name="Freeform 32">
              <a:extLst>
                <a:ext uri="{FF2B5EF4-FFF2-40B4-BE49-F238E27FC236}">
                  <a16:creationId xmlns:a16="http://schemas.microsoft.com/office/drawing/2014/main" id="{88FF55CB-8A40-4125-8509-3940A2CF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" name="Freeform 29">
              <a:extLst>
                <a:ext uri="{FF2B5EF4-FFF2-40B4-BE49-F238E27FC236}">
                  <a16:creationId xmlns:a16="http://schemas.microsoft.com/office/drawing/2014/main" id="{0B2EA9E0-6B38-4CCA-8FEC-DDB2DFC5B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" name="Freeform 30">
              <a:extLst>
                <a:ext uri="{FF2B5EF4-FFF2-40B4-BE49-F238E27FC236}">
                  <a16:creationId xmlns:a16="http://schemas.microsoft.com/office/drawing/2014/main" id="{6590C83B-81BE-4F45-9071-4B356A51D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" name="Freeform 31">
              <a:extLst>
                <a:ext uri="{FF2B5EF4-FFF2-40B4-BE49-F238E27FC236}">
                  <a16:creationId xmlns:a16="http://schemas.microsoft.com/office/drawing/2014/main" id="{7D25CFE3-F8F8-4324-B6D1-0D8A095566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" name="Freeform 32">
              <a:extLst>
                <a:ext uri="{FF2B5EF4-FFF2-40B4-BE49-F238E27FC236}">
                  <a16:creationId xmlns:a16="http://schemas.microsoft.com/office/drawing/2014/main" id="{FDD53A37-0841-4263-9A35-8EAAE340D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" name="Freeform 447">
              <a:extLst>
                <a:ext uri="{FF2B5EF4-FFF2-40B4-BE49-F238E27FC236}">
                  <a16:creationId xmlns:a16="http://schemas.microsoft.com/office/drawing/2014/main" id="{B7EED427-4F31-4F93-9A9C-BC12C2A6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" name="Freeform 448">
              <a:extLst>
                <a:ext uri="{FF2B5EF4-FFF2-40B4-BE49-F238E27FC236}">
                  <a16:creationId xmlns:a16="http://schemas.microsoft.com/office/drawing/2014/main" id="{E4F8E918-F1EC-4F0E-9C84-89A22F563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" name="Freeform 449">
              <a:extLst>
                <a:ext uri="{FF2B5EF4-FFF2-40B4-BE49-F238E27FC236}">
                  <a16:creationId xmlns:a16="http://schemas.microsoft.com/office/drawing/2014/main" id="{AB2BD2ED-0180-429D-BB39-EDB70D8EA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" name="Freeform 450">
              <a:extLst>
                <a:ext uri="{FF2B5EF4-FFF2-40B4-BE49-F238E27FC236}">
                  <a16:creationId xmlns:a16="http://schemas.microsoft.com/office/drawing/2014/main" id="{53C041EC-3C93-4E73-97D5-E87F5F365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9915E8AC-529E-40C2-A835-572C41FCC7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B6E49029-E29C-4351-A323-6ADA8C61F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" name="Freeform 29">
              <a:extLst>
                <a:ext uri="{FF2B5EF4-FFF2-40B4-BE49-F238E27FC236}">
                  <a16:creationId xmlns:a16="http://schemas.microsoft.com/office/drawing/2014/main" id="{78C37C65-A53C-4CFE-AE9A-670B395F01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" name="Freeform 30">
              <a:extLst>
                <a:ext uri="{FF2B5EF4-FFF2-40B4-BE49-F238E27FC236}">
                  <a16:creationId xmlns:a16="http://schemas.microsoft.com/office/drawing/2014/main" id="{E81C5765-632E-4790-B5E3-B12F3C13A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" name="Freeform 31">
              <a:extLst>
                <a:ext uri="{FF2B5EF4-FFF2-40B4-BE49-F238E27FC236}">
                  <a16:creationId xmlns:a16="http://schemas.microsoft.com/office/drawing/2014/main" id="{33266C91-BE44-495A-B2DE-C01555E896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" name="Freeform 32">
              <a:extLst>
                <a:ext uri="{FF2B5EF4-FFF2-40B4-BE49-F238E27FC236}">
                  <a16:creationId xmlns:a16="http://schemas.microsoft.com/office/drawing/2014/main" id="{2EBFC1DA-E5F9-4849-856D-130B49736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" name="Freeform 29">
              <a:extLst>
                <a:ext uri="{FF2B5EF4-FFF2-40B4-BE49-F238E27FC236}">
                  <a16:creationId xmlns:a16="http://schemas.microsoft.com/office/drawing/2014/main" id="{5DFE573A-8316-435B-AF08-76701ABB0C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" name="Freeform 30">
              <a:extLst>
                <a:ext uri="{FF2B5EF4-FFF2-40B4-BE49-F238E27FC236}">
                  <a16:creationId xmlns:a16="http://schemas.microsoft.com/office/drawing/2014/main" id="{19E0B935-74E8-4408-9D05-D3E37D0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3123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" name="Freeform 31">
              <a:extLst>
                <a:ext uri="{FF2B5EF4-FFF2-40B4-BE49-F238E27FC236}">
                  <a16:creationId xmlns:a16="http://schemas.microsoft.com/office/drawing/2014/main" id="{9EFBB459-365A-4566-B129-395F6CCAE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3120085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" name="Freeform 32">
              <a:extLst>
                <a:ext uri="{FF2B5EF4-FFF2-40B4-BE49-F238E27FC236}">
                  <a16:creationId xmlns:a16="http://schemas.microsoft.com/office/drawing/2014/main" id="{80E07E11-BBDF-46B3-84A2-2F40AF03F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3120085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4" name="Group 1803">
            <a:extLst>
              <a:ext uri="{FF2B5EF4-FFF2-40B4-BE49-F238E27FC236}">
                <a16:creationId xmlns:a16="http://schemas.microsoft.com/office/drawing/2014/main" id="{2FFD6C10-FC4C-4F41-B7FF-62886559664D}"/>
              </a:ext>
            </a:extLst>
          </p:cNvPr>
          <p:cNvGrpSpPr/>
          <p:nvPr userDrawn="1"/>
        </p:nvGrpSpPr>
        <p:grpSpPr>
          <a:xfrm>
            <a:off x="83664" y="1774041"/>
            <a:ext cx="12009863" cy="176637"/>
            <a:chOff x="83664" y="1663922"/>
            <a:chExt cx="12009863" cy="176637"/>
          </a:xfrm>
        </p:grpSpPr>
        <p:sp>
          <p:nvSpPr>
            <p:cNvPr id="319" name="Freeform 29">
              <a:extLst>
                <a:ext uri="{FF2B5EF4-FFF2-40B4-BE49-F238E27FC236}">
                  <a16:creationId xmlns:a16="http://schemas.microsoft.com/office/drawing/2014/main" id="{A1FF5F7A-8C3F-4A83-9768-8CB2443068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0" name="Freeform 30">
              <a:extLst>
                <a:ext uri="{FF2B5EF4-FFF2-40B4-BE49-F238E27FC236}">
                  <a16:creationId xmlns:a16="http://schemas.microsoft.com/office/drawing/2014/main" id="{CDE63646-4BE1-445A-853E-1CCC62FDD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1" name="Freeform 31">
              <a:extLst>
                <a:ext uri="{FF2B5EF4-FFF2-40B4-BE49-F238E27FC236}">
                  <a16:creationId xmlns:a16="http://schemas.microsoft.com/office/drawing/2014/main" id="{841BDC01-2683-4555-898B-32B6E2C82A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2" name="Freeform 32">
              <a:extLst>
                <a:ext uri="{FF2B5EF4-FFF2-40B4-BE49-F238E27FC236}">
                  <a16:creationId xmlns:a16="http://schemas.microsoft.com/office/drawing/2014/main" id="{6FFE5B64-24C7-4D9A-BB64-4C41F7E4D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3" name="Freeform 29">
              <a:extLst>
                <a:ext uri="{FF2B5EF4-FFF2-40B4-BE49-F238E27FC236}">
                  <a16:creationId xmlns:a16="http://schemas.microsoft.com/office/drawing/2014/main" id="{AEAC90F6-0D91-4EF2-8AEF-C6D2F58C5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4" name="Freeform 30">
              <a:extLst>
                <a:ext uri="{FF2B5EF4-FFF2-40B4-BE49-F238E27FC236}">
                  <a16:creationId xmlns:a16="http://schemas.microsoft.com/office/drawing/2014/main" id="{FDB19BD2-BB72-4304-9ADA-D846D162A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5" name="Freeform 31">
              <a:extLst>
                <a:ext uri="{FF2B5EF4-FFF2-40B4-BE49-F238E27FC236}">
                  <a16:creationId xmlns:a16="http://schemas.microsoft.com/office/drawing/2014/main" id="{2081742D-10AB-4F41-BB2C-E6ED079A83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6" name="Freeform 32">
              <a:extLst>
                <a:ext uri="{FF2B5EF4-FFF2-40B4-BE49-F238E27FC236}">
                  <a16:creationId xmlns:a16="http://schemas.microsoft.com/office/drawing/2014/main" id="{6F7424D8-E38A-44A6-92FB-1F915121F4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7" name="Freeform 29">
              <a:extLst>
                <a:ext uri="{FF2B5EF4-FFF2-40B4-BE49-F238E27FC236}">
                  <a16:creationId xmlns:a16="http://schemas.microsoft.com/office/drawing/2014/main" id="{EC2B0569-BF87-4448-8F49-9B156BE052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8" name="Freeform 30">
              <a:extLst>
                <a:ext uri="{FF2B5EF4-FFF2-40B4-BE49-F238E27FC236}">
                  <a16:creationId xmlns:a16="http://schemas.microsoft.com/office/drawing/2014/main" id="{44766838-FC45-443E-B58B-B535CC20E6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9" name="Freeform 31">
              <a:extLst>
                <a:ext uri="{FF2B5EF4-FFF2-40B4-BE49-F238E27FC236}">
                  <a16:creationId xmlns:a16="http://schemas.microsoft.com/office/drawing/2014/main" id="{6DA4BF52-653C-41FB-BE9F-F96C7606CE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0" name="Freeform 32">
              <a:extLst>
                <a:ext uri="{FF2B5EF4-FFF2-40B4-BE49-F238E27FC236}">
                  <a16:creationId xmlns:a16="http://schemas.microsoft.com/office/drawing/2014/main" id="{0F036587-61CF-4602-B41D-A6AAB5938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1" name="Freeform 29">
              <a:extLst>
                <a:ext uri="{FF2B5EF4-FFF2-40B4-BE49-F238E27FC236}">
                  <a16:creationId xmlns:a16="http://schemas.microsoft.com/office/drawing/2014/main" id="{EA7C30F3-78F4-4BFE-8EAA-F3DA4B319B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2" name="Freeform 30">
              <a:extLst>
                <a:ext uri="{FF2B5EF4-FFF2-40B4-BE49-F238E27FC236}">
                  <a16:creationId xmlns:a16="http://schemas.microsoft.com/office/drawing/2014/main" id="{342E3715-3D9A-4944-9423-0B03669A4C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3" name="Freeform 31">
              <a:extLst>
                <a:ext uri="{FF2B5EF4-FFF2-40B4-BE49-F238E27FC236}">
                  <a16:creationId xmlns:a16="http://schemas.microsoft.com/office/drawing/2014/main" id="{45F6F329-3D55-4F1F-B4DF-31394C4C76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4" name="Freeform 32">
              <a:extLst>
                <a:ext uri="{FF2B5EF4-FFF2-40B4-BE49-F238E27FC236}">
                  <a16:creationId xmlns:a16="http://schemas.microsoft.com/office/drawing/2014/main" id="{1659BEF7-8541-41AE-AFCC-8944287FB8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5" name="Freeform 477">
              <a:extLst>
                <a:ext uri="{FF2B5EF4-FFF2-40B4-BE49-F238E27FC236}">
                  <a16:creationId xmlns:a16="http://schemas.microsoft.com/office/drawing/2014/main" id="{0DCFA3D4-9ED4-496F-A899-1B1F5375DC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6" name="Freeform 478">
              <a:extLst>
                <a:ext uri="{FF2B5EF4-FFF2-40B4-BE49-F238E27FC236}">
                  <a16:creationId xmlns:a16="http://schemas.microsoft.com/office/drawing/2014/main" id="{0905BE28-EC14-4542-9B0E-3AF5D62D2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7" name="Freeform 479">
              <a:extLst>
                <a:ext uri="{FF2B5EF4-FFF2-40B4-BE49-F238E27FC236}">
                  <a16:creationId xmlns:a16="http://schemas.microsoft.com/office/drawing/2014/main" id="{FD1307AA-13C2-4EC1-A12F-227BE61E50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8" name="Freeform 480">
              <a:extLst>
                <a:ext uri="{FF2B5EF4-FFF2-40B4-BE49-F238E27FC236}">
                  <a16:creationId xmlns:a16="http://schemas.microsoft.com/office/drawing/2014/main" id="{10F5362D-A5D0-4703-AA2A-204A04FF0D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9" name="Freeform 29">
              <a:extLst>
                <a:ext uri="{FF2B5EF4-FFF2-40B4-BE49-F238E27FC236}">
                  <a16:creationId xmlns:a16="http://schemas.microsoft.com/office/drawing/2014/main" id="{68334580-81FA-48C5-B0D2-8A78F79BB3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0" name="Freeform 31">
              <a:extLst>
                <a:ext uri="{FF2B5EF4-FFF2-40B4-BE49-F238E27FC236}">
                  <a16:creationId xmlns:a16="http://schemas.microsoft.com/office/drawing/2014/main" id="{3549D2BD-CB3B-4332-B394-3118785ED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1" name="Freeform 29">
              <a:extLst>
                <a:ext uri="{FF2B5EF4-FFF2-40B4-BE49-F238E27FC236}">
                  <a16:creationId xmlns:a16="http://schemas.microsoft.com/office/drawing/2014/main" id="{502327BD-77CB-4FE5-9AF0-1119286362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2" name="Freeform 30">
              <a:extLst>
                <a:ext uri="{FF2B5EF4-FFF2-40B4-BE49-F238E27FC236}">
                  <a16:creationId xmlns:a16="http://schemas.microsoft.com/office/drawing/2014/main" id="{C2476F8F-93FA-4A9B-953C-2E13A906A3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3" name="Freeform 31">
              <a:extLst>
                <a:ext uri="{FF2B5EF4-FFF2-40B4-BE49-F238E27FC236}">
                  <a16:creationId xmlns:a16="http://schemas.microsoft.com/office/drawing/2014/main" id="{75A34BDE-D4E1-4BC0-956C-9C65982940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4" name="Freeform 32">
              <a:extLst>
                <a:ext uri="{FF2B5EF4-FFF2-40B4-BE49-F238E27FC236}">
                  <a16:creationId xmlns:a16="http://schemas.microsoft.com/office/drawing/2014/main" id="{43B05AED-2EA1-4CB7-9103-93FA99D69E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5" name="Freeform 29">
              <a:extLst>
                <a:ext uri="{FF2B5EF4-FFF2-40B4-BE49-F238E27FC236}">
                  <a16:creationId xmlns:a16="http://schemas.microsoft.com/office/drawing/2014/main" id="{09CC8A84-607A-4144-8398-2C5386C2F4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6" name="Freeform 30">
              <a:extLst>
                <a:ext uri="{FF2B5EF4-FFF2-40B4-BE49-F238E27FC236}">
                  <a16:creationId xmlns:a16="http://schemas.microsoft.com/office/drawing/2014/main" id="{87155829-EDBE-4F63-8502-09657BD623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7" name="Freeform 31">
              <a:extLst>
                <a:ext uri="{FF2B5EF4-FFF2-40B4-BE49-F238E27FC236}">
                  <a16:creationId xmlns:a16="http://schemas.microsoft.com/office/drawing/2014/main" id="{425EF920-E2AB-4F7C-8C6C-62AF4A250A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8" name="Freeform 32">
              <a:extLst>
                <a:ext uri="{FF2B5EF4-FFF2-40B4-BE49-F238E27FC236}">
                  <a16:creationId xmlns:a16="http://schemas.microsoft.com/office/drawing/2014/main" id="{9571A7A8-F372-425F-BD0B-59A1E09D3D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9" name="Freeform 29">
              <a:extLst>
                <a:ext uri="{FF2B5EF4-FFF2-40B4-BE49-F238E27FC236}">
                  <a16:creationId xmlns:a16="http://schemas.microsoft.com/office/drawing/2014/main" id="{1FCD8FCF-6471-4230-B7B8-4978EB62C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0" name="Freeform 30">
              <a:extLst>
                <a:ext uri="{FF2B5EF4-FFF2-40B4-BE49-F238E27FC236}">
                  <a16:creationId xmlns:a16="http://schemas.microsoft.com/office/drawing/2014/main" id="{45362D78-19AB-48B7-A84D-16D6CD4CDA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1" name="Freeform 31">
              <a:extLst>
                <a:ext uri="{FF2B5EF4-FFF2-40B4-BE49-F238E27FC236}">
                  <a16:creationId xmlns:a16="http://schemas.microsoft.com/office/drawing/2014/main" id="{272E49C9-4DDD-4D81-9CA4-0EE03FB0F6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2" name="Freeform 32">
              <a:extLst>
                <a:ext uri="{FF2B5EF4-FFF2-40B4-BE49-F238E27FC236}">
                  <a16:creationId xmlns:a16="http://schemas.microsoft.com/office/drawing/2014/main" id="{F22645B0-6477-4DB6-950C-A4B4F93E13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3" name="Freeform 29">
              <a:extLst>
                <a:ext uri="{FF2B5EF4-FFF2-40B4-BE49-F238E27FC236}">
                  <a16:creationId xmlns:a16="http://schemas.microsoft.com/office/drawing/2014/main" id="{09B994B1-7A8B-46BB-9C64-B3AD463971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4" name="Freeform 30">
              <a:extLst>
                <a:ext uri="{FF2B5EF4-FFF2-40B4-BE49-F238E27FC236}">
                  <a16:creationId xmlns:a16="http://schemas.microsoft.com/office/drawing/2014/main" id="{7972DAD1-31C4-48BA-A462-D1FD8DA3C3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5" name="Freeform 31">
              <a:extLst>
                <a:ext uri="{FF2B5EF4-FFF2-40B4-BE49-F238E27FC236}">
                  <a16:creationId xmlns:a16="http://schemas.microsoft.com/office/drawing/2014/main" id="{64CC8350-60C8-49B3-9488-67DAF38054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6" name="Freeform 32">
              <a:extLst>
                <a:ext uri="{FF2B5EF4-FFF2-40B4-BE49-F238E27FC236}">
                  <a16:creationId xmlns:a16="http://schemas.microsoft.com/office/drawing/2014/main" id="{725F749E-C060-4467-AFCB-F01D8E6B3F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7" name="Freeform 499">
              <a:extLst>
                <a:ext uri="{FF2B5EF4-FFF2-40B4-BE49-F238E27FC236}">
                  <a16:creationId xmlns:a16="http://schemas.microsoft.com/office/drawing/2014/main" id="{A5929FEF-2958-4E24-A181-9366FF36699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8" name="Freeform 500">
              <a:extLst>
                <a:ext uri="{FF2B5EF4-FFF2-40B4-BE49-F238E27FC236}">
                  <a16:creationId xmlns:a16="http://schemas.microsoft.com/office/drawing/2014/main" id="{94A8D840-28B0-49AA-A1EF-55A8030AD8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9" name="Freeform 501">
              <a:extLst>
                <a:ext uri="{FF2B5EF4-FFF2-40B4-BE49-F238E27FC236}">
                  <a16:creationId xmlns:a16="http://schemas.microsoft.com/office/drawing/2014/main" id="{410F1B08-1AE0-42A2-9C2B-A2542A82EE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0" name="Freeform 502">
              <a:extLst>
                <a:ext uri="{FF2B5EF4-FFF2-40B4-BE49-F238E27FC236}">
                  <a16:creationId xmlns:a16="http://schemas.microsoft.com/office/drawing/2014/main" id="{20E66824-37C1-43D0-AA34-FDE99F19BE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166392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1" name="Freeform 29">
              <a:extLst>
                <a:ext uri="{FF2B5EF4-FFF2-40B4-BE49-F238E27FC236}">
                  <a16:creationId xmlns:a16="http://schemas.microsoft.com/office/drawing/2014/main" id="{189EC206-8EFB-4C2B-807C-BBDE78828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2" name="Freeform 31">
              <a:extLst>
                <a:ext uri="{FF2B5EF4-FFF2-40B4-BE49-F238E27FC236}">
                  <a16:creationId xmlns:a16="http://schemas.microsoft.com/office/drawing/2014/main" id="{551BEA87-303C-4C90-9B82-763E98AF2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66392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9" name="Freeform 29">
              <a:extLst>
                <a:ext uri="{FF2B5EF4-FFF2-40B4-BE49-F238E27FC236}">
                  <a16:creationId xmlns:a16="http://schemas.microsoft.com/office/drawing/2014/main" id="{6333BBC6-F1E1-497C-AB64-9D4DB667CF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0" name="Freeform 30">
              <a:extLst>
                <a:ext uri="{FF2B5EF4-FFF2-40B4-BE49-F238E27FC236}">
                  <a16:creationId xmlns:a16="http://schemas.microsoft.com/office/drawing/2014/main" id="{6C4018FE-3A89-4961-90B2-649DD278FA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1" name="Freeform 31">
              <a:extLst>
                <a:ext uri="{FF2B5EF4-FFF2-40B4-BE49-F238E27FC236}">
                  <a16:creationId xmlns:a16="http://schemas.microsoft.com/office/drawing/2014/main" id="{C9CFAEF6-A908-4704-886C-4A068C982C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2" name="Freeform 32">
              <a:extLst>
                <a:ext uri="{FF2B5EF4-FFF2-40B4-BE49-F238E27FC236}">
                  <a16:creationId xmlns:a16="http://schemas.microsoft.com/office/drawing/2014/main" id="{73B083C5-25A1-43B2-B0A7-3CD495E2E8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3" name="Freeform 29">
              <a:extLst>
                <a:ext uri="{FF2B5EF4-FFF2-40B4-BE49-F238E27FC236}">
                  <a16:creationId xmlns:a16="http://schemas.microsoft.com/office/drawing/2014/main" id="{DAB884E2-CE71-4DDE-A735-E37DCC5A53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4" name="Freeform 30">
              <a:extLst>
                <a:ext uri="{FF2B5EF4-FFF2-40B4-BE49-F238E27FC236}">
                  <a16:creationId xmlns:a16="http://schemas.microsoft.com/office/drawing/2014/main" id="{EF568FE2-3565-47CD-ADC4-B04DAA7488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5" name="Freeform 31">
              <a:extLst>
                <a:ext uri="{FF2B5EF4-FFF2-40B4-BE49-F238E27FC236}">
                  <a16:creationId xmlns:a16="http://schemas.microsoft.com/office/drawing/2014/main" id="{3F475107-6FC4-4179-B06A-8BF6B5F902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6" name="Freeform 32">
              <a:extLst>
                <a:ext uri="{FF2B5EF4-FFF2-40B4-BE49-F238E27FC236}">
                  <a16:creationId xmlns:a16="http://schemas.microsoft.com/office/drawing/2014/main" id="{3C96DC24-7E5F-4906-830F-6227C03342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2DB41DF8-8259-4627-838C-DEAF6FCA52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8" name="Freeform 30">
              <a:extLst>
                <a:ext uri="{FF2B5EF4-FFF2-40B4-BE49-F238E27FC236}">
                  <a16:creationId xmlns:a16="http://schemas.microsoft.com/office/drawing/2014/main" id="{3098C31F-8477-481C-B1B1-A82DACCA32C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9" name="Freeform 31">
              <a:extLst>
                <a:ext uri="{FF2B5EF4-FFF2-40B4-BE49-F238E27FC236}">
                  <a16:creationId xmlns:a16="http://schemas.microsoft.com/office/drawing/2014/main" id="{D983920F-5530-4960-BADE-CAF034760A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0" name="Freeform 32">
              <a:extLst>
                <a:ext uri="{FF2B5EF4-FFF2-40B4-BE49-F238E27FC236}">
                  <a16:creationId xmlns:a16="http://schemas.microsoft.com/office/drawing/2014/main" id="{D9F4251F-E860-4F45-9E51-D20B1B8D50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1" name="Freeform 29">
              <a:extLst>
                <a:ext uri="{FF2B5EF4-FFF2-40B4-BE49-F238E27FC236}">
                  <a16:creationId xmlns:a16="http://schemas.microsoft.com/office/drawing/2014/main" id="{37FC472F-3180-4603-8DAD-6764456D2B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2" name="Freeform 30">
              <a:extLst>
                <a:ext uri="{FF2B5EF4-FFF2-40B4-BE49-F238E27FC236}">
                  <a16:creationId xmlns:a16="http://schemas.microsoft.com/office/drawing/2014/main" id="{C531C4E4-297D-4124-84BC-25B9E439FA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3" name="Freeform 31">
              <a:extLst>
                <a:ext uri="{FF2B5EF4-FFF2-40B4-BE49-F238E27FC236}">
                  <a16:creationId xmlns:a16="http://schemas.microsoft.com/office/drawing/2014/main" id="{02DAF02D-D608-4F3F-A2B1-381E5462E6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4" name="Freeform 32">
              <a:extLst>
                <a:ext uri="{FF2B5EF4-FFF2-40B4-BE49-F238E27FC236}">
                  <a16:creationId xmlns:a16="http://schemas.microsoft.com/office/drawing/2014/main" id="{8C7D28A3-C382-45FC-B132-AC3CB6D5D1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5" name="Freeform 387">
              <a:extLst>
                <a:ext uri="{FF2B5EF4-FFF2-40B4-BE49-F238E27FC236}">
                  <a16:creationId xmlns:a16="http://schemas.microsoft.com/office/drawing/2014/main" id="{C16632E5-2CA3-4E7D-A11E-9A529C40A4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6" name="Freeform 388">
              <a:extLst>
                <a:ext uri="{FF2B5EF4-FFF2-40B4-BE49-F238E27FC236}">
                  <a16:creationId xmlns:a16="http://schemas.microsoft.com/office/drawing/2014/main" id="{B647CA16-4512-4A8A-8CD0-DBD07891ED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7" name="Freeform 389">
              <a:extLst>
                <a:ext uri="{FF2B5EF4-FFF2-40B4-BE49-F238E27FC236}">
                  <a16:creationId xmlns:a16="http://schemas.microsoft.com/office/drawing/2014/main" id="{577326F0-060E-4758-9639-9DBDB1B8C4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8" name="Freeform 390">
              <a:extLst>
                <a:ext uri="{FF2B5EF4-FFF2-40B4-BE49-F238E27FC236}">
                  <a16:creationId xmlns:a16="http://schemas.microsoft.com/office/drawing/2014/main" id="{8631742D-93A8-43E6-8CBA-66BCEE1AB9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9" name="Freeform 29">
              <a:extLst>
                <a:ext uri="{FF2B5EF4-FFF2-40B4-BE49-F238E27FC236}">
                  <a16:creationId xmlns:a16="http://schemas.microsoft.com/office/drawing/2014/main" id="{E0DD1B22-EC27-454E-96AA-1162EECA0E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0" name="Freeform 31">
              <a:extLst>
                <a:ext uri="{FF2B5EF4-FFF2-40B4-BE49-F238E27FC236}">
                  <a16:creationId xmlns:a16="http://schemas.microsoft.com/office/drawing/2014/main" id="{3FC7C8BE-C066-4AA2-869D-B678A04D0AA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1" name="Freeform 29">
              <a:extLst>
                <a:ext uri="{FF2B5EF4-FFF2-40B4-BE49-F238E27FC236}">
                  <a16:creationId xmlns:a16="http://schemas.microsoft.com/office/drawing/2014/main" id="{EDD192E1-3D1F-4DA4-A720-2F4E239C0C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2" name="Freeform 30">
              <a:extLst>
                <a:ext uri="{FF2B5EF4-FFF2-40B4-BE49-F238E27FC236}">
                  <a16:creationId xmlns:a16="http://schemas.microsoft.com/office/drawing/2014/main" id="{23BAE904-AA11-4B82-9E9B-E6ADC474C4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3" name="Freeform 31">
              <a:extLst>
                <a:ext uri="{FF2B5EF4-FFF2-40B4-BE49-F238E27FC236}">
                  <a16:creationId xmlns:a16="http://schemas.microsoft.com/office/drawing/2014/main" id="{7585F738-7F93-4052-9702-2D558ACE3B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4" name="Freeform 32">
              <a:extLst>
                <a:ext uri="{FF2B5EF4-FFF2-40B4-BE49-F238E27FC236}">
                  <a16:creationId xmlns:a16="http://schemas.microsoft.com/office/drawing/2014/main" id="{A3ABF0FF-013C-48E6-B6E9-70CBF6253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5" name="Freeform 397">
              <a:extLst>
                <a:ext uri="{FF2B5EF4-FFF2-40B4-BE49-F238E27FC236}">
                  <a16:creationId xmlns:a16="http://schemas.microsoft.com/office/drawing/2014/main" id="{636DD28C-CEE0-4B23-B6DA-9B6AE2C43C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6" name="Freeform 398">
              <a:extLst>
                <a:ext uri="{FF2B5EF4-FFF2-40B4-BE49-F238E27FC236}">
                  <a16:creationId xmlns:a16="http://schemas.microsoft.com/office/drawing/2014/main" id="{79DA7F26-9507-44CF-A6F0-D6EC5B5B4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166765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7" name="Freeform 399">
              <a:extLst>
                <a:ext uri="{FF2B5EF4-FFF2-40B4-BE49-F238E27FC236}">
                  <a16:creationId xmlns:a16="http://schemas.microsoft.com/office/drawing/2014/main" id="{D495619C-D13F-4826-98C1-9C0FC1CFC9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166392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8" name="Freeform 400">
              <a:extLst>
                <a:ext uri="{FF2B5EF4-FFF2-40B4-BE49-F238E27FC236}">
                  <a16:creationId xmlns:a16="http://schemas.microsoft.com/office/drawing/2014/main" id="{85903CF0-FCCB-42A3-B0C2-497B3066DF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166392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5" name="Group 1804">
            <a:extLst>
              <a:ext uri="{FF2B5EF4-FFF2-40B4-BE49-F238E27FC236}">
                <a16:creationId xmlns:a16="http://schemas.microsoft.com/office/drawing/2014/main" id="{175F517F-E574-43AC-BCC9-20114D6375CB}"/>
              </a:ext>
            </a:extLst>
          </p:cNvPr>
          <p:cNvGrpSpPr/>
          <p:nvPr userDrawn="1"/>
        </p:nvGrpSpPr>
        <p:grpSpPr>
          <a:xfrm>
            <a:off x="83663" y="2059075"/>
            <a:ext cx="12009864" cy="176637"/>
            <a:chOff x="83663" y="1961698"/>
            <a:chExt cx="12009864" cy="176637"/>
          </a:xfrm>
        </p:grpSpPr>
        <p:sp>
          <p:nvSpPr>
            <p:cNvPr id="363" name="Freeform 29">
              <a:extLst>
                <a:ext uri="{FF2B5EF4-FFF2-40B4-BE49-F238E27FC236}">
                  <a16:creationId xmlns:a16="http://schemas.microsoft.com/office/drawing/2014/main" id="{EC7DB8EF-FBB0-4C0A-8DC8-E07F9A78A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4" name="Freeform 30">
              <a:extLst>
                <a:ext uri="{FF2B5EF4-FFF2-40B4-BE49-F238E27FC236}">
                  <a16:creationId xmlns:a16="http://schemas.microsoft.com/office/drawing/2014/main" id="{F4037115-A375-4861-B05A-B088C53D4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5" name="Freeform 31">
              <a:extLst>
                <a:ext uri="{FF2B5EF4-FFF2-40B4-BE49-F238E27FC236}">
                  <a16:creationId xmlns:a16="http://schemas.microsoft.com/office/drawing/2014/main" id="{F71B764F-BBC1-4903-82BF-E8F6BEEC0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6" name="Freeform 32">
              <a:extLst>
                <a:ext uri="{FF2B5EF4-FFF2-40B4-BE49-F238E27FC236}">
                  <a16:creationId xmlns:a16="http://schemas.microsoft.com/office/drawing/2014/main" id="{5B4D083D-0E63-46C1-8BD1-B68FB7974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7" name="Freeform 29">
              <a:extLst>
                <a:ext uri="{FF2B5EF4-FFF2-40B4-BE49-F238E27FC236}">
                  <a16:creationId xmlns:a16="http://schemas.microsoft.com/office/drawing/2014/main" id="{07F263A1-1052-42EF-BE2E-CBEC0776F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8" name="Freeform 30">
              <a:extLst>
                <a:ext uri="{FF2B5EF4-FFF2-40B4-BE49-F238E27FC236}">
                  <a16:creationId xmlns:a16="http://schemas.microsoft.com/office/drawing/2014/main" id="{0AF9870C-099E-4FC4-B9F3-04E82B06B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9" name="Freeform 31">
              <a:extLst>
                <a:ext uri="{FF2B5EF4-FFF2-40B4-BE49-F238E27FC236}">
                  <a16:creationId xmlns:a16="http://schemas.microsoft.com/office/drawing/2014/main" id="{A5763AC5-2EB8-4033-A2F4-E64BC95E5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0" name="Freeform 32">
              <a:extLst>
                <a:ext uri="{FF2B5EF4-FFF2-40B4-BE49-F238E27FC236}">
                  <a16:creationId xmlns:a16="http://schemas.microsoft.com/office/drawing/2014/main" id="{A73BC0D5-4387-4AC6-A592-7C4A03AC8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1" name="Freeform 29">
              <a:extLst>
                <a:ext uri="{FF2B5EF4-FFF2-40B4-BE49-F238E27FC236}">
                  <a16:creationId xmlns:a16="http://schemas.microsoft.com/office/drawing/2014/main" id="{9A7B8048-FD3A-4FE1-9ABB-1F97F186A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2" name="Freeform 30">
              <a:extLst>
                <a:ext uri="{FF2B5EF4-FFF2-40B4-BE49-F238E27FC236}">
                  <a16:creationId xmlns:a16="http://schemas.microsoft.com/office/drawing/2014/main" id="{8E705442-3A03-4393-AD7C-5ECD2614D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3" name="Freeform 31">
              <a:extLst>
                <a:ext uri="{FF2B5EF4-FFF2-40B4-BE49-F238E27FC236}">
                  <a16:creationId xmlns:a16="http://schemas.microsoft.com/office/drawing/2014/main" id="{1BFB06A1-FDB8-43AF-9A28-3E1C806B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4" name="Freeform 32">
              <a:extLst>
                <a:ext uri="{FF2B5EF4-FFF2-40B4-BE49-F238E27FC236}">
                  <a16:creationId xmlns:a16="http://schemas.microsoft.com/office/drawing/2014/main" id="{D4C3DB7E-A3A4-4629-86E4-0A6CFB52C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5" name="Freeform 29">
              <a:extLst>
                <a:ext uri="{FF2B5EF4-FFF2-40B4-BE49-F238E27FC236}">
                  <a16:creationId xmlns:a16="http://schemas.microsoft.com/office/drawing/2014/main" id="{2ED5AD39-DD67-4A6C-9F4F-8AEBE7C64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6" name="Freeform 30">
              <a:extLst>
                <a:ext uri="{FF2B5EF4-FFF2-40B4-BE49-F238E27FC236}">
                  <a16:creationId xmlns:a16="http://schemas.microsoft.com/office/drawing/2014/main" id="{6AB28ED1-CA10-4C14-81CE-430DCF8F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7" name="Freeform 31">
              <a:extLst>
                <a:ext uri="{FF2B5EF4-FFF2-40B4-BE49-F238E27FC236}">
                  <a16:creationId xmlns:a16="http://schemas.microsoft.com/office/drawing/2014/main" id="{F706576C-DE7A-41FD-8CCC-060283248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561CB93A-8653-4AD8-B4B6-EA001CA79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9" name="Freeform 521">
              <a:extLst>
                <a:ext uri="{FF2B5EF4-FFF2-40B4-BE49-F238E27FC236}">
                  <a16:creationId xmlns:a16="http://schemas.microsoft.com/office/drawing/2014/main" id="{2CB5CF9D-4ABD-44F9-ADEE-9B04A5EEC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0" name="Freeform 522">
              <a:extLst>
                <a:ext uri="{FF2B5EF4-FFF2-40B4-BE49-F238E27FC236}">
                  <a16:creationId xmlns:a16="http://schemas.microsoft.com/office/drawing/2014/main" id="{737A4EFC-4138-4498-A9F7-84DF70DFF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1" name="Freeform 523">
              <a:extLst>
                <a:ext uri="{FF2B5EF4-FFF2-40B4-BE49-F238E27FC236}">
                  <a16:creationId xmlns:a16="http://schemas.microsoft.com/office/drawing/2014/main" id="{529A9722-170F-4D12-A489-780BCCFA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2" name="Freeform 524">
              <a:extLst>
                <a:ext uri="{FF2B5EF4-FFF2-40B4-BE49-F238E27FC236}">
                  <a16:creationId xmlns:a16="http://schemas.microsoft.com/office/drawing/2014/main" id="{17B43C9F-DB77-40EA-AD93-0BFC53043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3" name="Freeform 29">
              <a:extLst>
                <a:ext uri="{FF2B5EF4-FFF2-40B4-BE49-F238E27FC236}">
                  <a16:creationId xmlns:a16="http://schemas.microsoft.com/office/drawing/2014/main" id="{1B85B179-5587-404E-B9FB-BFF498A9F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4" name="Freeform 31">
              <a:extLst>
                <a:ext uri="{FF2B5EF4-FFF2-40B4-BE49-F238E27FC236}">
                  <a16:creationId xmlns:a16="http://schemas.microsoft.com/office/drawing/2014/main" id="{E7BA6F5E-DC13-4AF4-9F49-EEF05A8F2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5" name="Freeform 29">
              <a:extLst>
                <a:ext uri="{FF2B5EF4-FFF2-40B4-BE49-F238E27FC236}">
                  <a16:creationId xmlns:a16="http://schemas.microsoft.com/office/drawing/2014/main" id="{7AC21222-F53B-49F4-B120-4142E89598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6" name="Freeform 30">
              <a:extLst>
                <a:ext uri="{FF2B5EF4-FFF2-40B4-BE49-F238E27FC236}">
                  <a16:creationId xmlns:a16="http://schemas.microsoft.com/office/drawing/2014/main" id="{1D769113-2D5C-4319-B3A0-1445FC2FEE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7" name="Freeform 31">
              <a:extLst>
                <a:ext uri="{FF2B5EF4-FFF2-40B4-BE49-F238E27FC236}">
                  <a16:creationId xmlns:a16="http://schemas.microsoft.com/office/drawing/2014/main" id="{CF76F5D2-8EBF-4BBF-BAC0-A598831BD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8" name="Freeform 32">
              <a:extLst>
                <a:ext uri="{FF2B5EF4-FFF2-40B4-BE49-F238E27FC236}">
                  <a16:creationId xmlns:a16="http://schemas.microsoft.com/office/drawing/2014/main" id="{79DF8DA3-0D96-46EC-9297-EC7B5CFF9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9" name="Freeform 29">
              <a:extLst>
                <a:ext uri="{FF2B5EF4-FFF2-40B4-BE49-F238E27FC236}">
                  <a16:creationId xmlns:a16="http://schemas.microsoft.com/office/drawing/2014/main" id="{0F27AB28-22A8-415C-B6D0-94ADD1E60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0" name="Freeform 30">
              <a:extLst>
                <a:ext uri="{FF2B5EF4-FFF2-40B4-BE49-F238E27FC236}">
                  <a16:creationId xmlns:a16="http://schemas.microsoft.com/office/drawing/2014/main" id="{D765D90F-EA0F-452A-A34B-3D776168B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1" name="Freeform 31">
              <a:extLst>
                <a:ext uri="{FF2B5EF4-FFF2-40B4-BE49-F238E27FC236}">
                  <a16:creationId xmlns:a16="http://schemas.microsoft.com/office/drawing/2014/main" id="{DD19005B-BC1E-494D-A8C5-649947858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2" name="Freeform 32">
              <a:extLst>
                <a:ext uri="{FF2B5EF4-FFF2-40B4-BE49-F238E27FC236}">
                  <a16:creationId xmlns:a16="http://schemas.microsoft.com/office/drawing/2014/main" id="{B91B9304-73B8-4185-8D11-481474B8C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3" name="Freeform 29">
              <a:extLst>
                <a:ext uri="{FF2B5EF4-FFF2-40B4-BE49-F238E27FC236}">
                  <a16:creationId xmlns:a16="http://schemas.microsoft.com/office/drawing/2014/main" id="{E0E23F06-6E0C-4B21-BB6B-EDAFF0375A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4" name="Freeform 30">
              <a:extLst>
                <a:ext uri="{FF2B5EF4-FFF2-40B4-BE49-F238E27FC236}">
                  <a16:creationId xmlns:a16="http://schemas.microsoft.com/office/drawing/2014/main" id="{19AA63C5-39A7-41EE-8AB5-23D2AF665F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5" name="Freeform 31">
              <a:extLst>
                <a:ext uri="{FF2B5EF4-FFF2-40B4-BE49-F238E27FC236}">
                  <a16:creationId xmlns:a16="http://schemas.microsoft.com/office/drawing/2014/main" id="{C265C136-7F01-4228-9566-BAF8D3CE6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6" name="Freeform 32">
              <a:extLst>
                <a:ext uri="{FF2B5EF4-FFF2-40B4-BE49-F238E27FC236}">
                  <a16:creationId xmlns:a16="http://schemas.microsoft.com/office/drawing/2014/main" id="{CE73E6DC-43ED-4A25-BED4-F78B6AECC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7" name="Freeform 29">
              <a:extLst>
                <a:ext uri="{FF2B5EF4-FFF2-40B4-BE49-F238E27FC236}">
                  <a16:creationId xmlns:a16="http://schemas.microsoft.com/office/drawing/2014/main" id="{E83598B8-DFA4-43D6-9DD0-0E3A9EADE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8" name="Freeform 30">
              <a:extLst>
                <a:ext uri="{FF2B5EF4-FFF2-40B4-BE49-F238E27FC236}">
                  <a16:creationId xmlns:a16="http://schemas.microsoft.com/office/drawing/2014/main" id="{ECAAA4F9-BAE9-4CF4-BB8F-D8BBC0A977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9" name="Freeform 31">
              <a:extLst>
                <a:ext uri="{FF2B5EF4-FFF2-40B4-BE49-F238E27FC236}">
                  <a16:creationId xmlns:a16="http://schemas.microsoft.com/office/drawing/2014/main" id="{17500CAF-9B1D-442B-BBE2-105CF53848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0" name="Freeform 32">
              <a:extLst>
                <a:ext uri="{FF2B5EF4-FFF2-40B4-BE49-F238E27FC236}">
                  <a16:creationId xmlns:a16="http://schemas.microsoft.com/office/drawing/2014/main" id="{A48C472F-EA7C-4B21-9F73-16B2616ED7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1" name="Freeform 543">
              <a:extLst>
                <a:ext uri="{FF2B5EF4-FFF2-40B4-BE49-F238E27FC236}">
                  <a16:creationId xmlns:a16="http://schemas.microsoft.com/office/drawing/2014/main" id="{CEDC84EA-1A73-4988-B17D-FA9D4BBAB6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2" name="Freeform 544">
              <a:extLst>
                <a:ext uri="{FF2B5EF4-FFF2-40B4-BE49-F238E27FC236}">
                  <a16:creationId xmlns:a16="http://schemas.microsoft.com/office/drawing/2014/main" id="{B0FAC11E-D51E-408E-A483-C3BF5B4146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3" name="Freeform 545">
              <a:extLst>
                <a:ext uri="{FF2B5EF4-FFF2-40B4-BE49-F238E27FC236}">
                  <a16:creationId xmlns:a16="http://schemas.microsoft.com/office/drawing/2014/main" id="{A16AE418-38DB-4A77-AB1D-6D568C3FC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4" name="Freeform 546">
              <a:extLst>
                <a:ext uri="{FF2B5EF4-FFF2-40B4-BE49-F238E27FC236}">
                  <a16:creationId xmlns:a16="http://schemas.microsoft.com/office/drawing/2014/main" id="{14C68599-C497-4BF8-AF9A-1C07AC06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96169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5" name="Freeform 29">
              <a:extLst>
                <a:ext uri="{FF2B5EF4-FFF2-40B4-BE49-F238E27FC236}">
                  <a16:creationId xmlns:a16="http://schemas.microsoft.com/office/drawing/2014/main" id="{B360B77C-F788-4D77-8D09-E35CCE523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196542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6" name="Freeform 31">
              <a:extLst>
                <a:ext uri="{FF2B5EF4-FFF2-40B4-BE49-F238E27FC236}">
                  <a16:creationId xmlns:a16="http://schemas.microsoft.com/office/drawing/2014/main" id="{2707CBB0-54FD-4855-9208-E3453FCA11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196169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999F113B-BDFD-4EFD-B098-A10DDFF420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939ADE80-13C0-4FB3-830A-0081EC377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1" name="Freeform 403">
              <a:extLst>
                <a:ext uri="{FF2B5EF4-FFF2-40B4-BE49-F238E27FC236}">
                  <a16:creationId xmlns:a16="http://schemas.microsoft.com/office/drawing/2014/main" id="{51BF8E6F-80B4-4611-B309-FBC92351C0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2" name="Freeform 404">
              <a:extLst>
                <a:ext uri="{FF2B5EF4-FFF2-40B4-BE49-F238E27FC236}">
                  <a16:creationId xmlns:a16="http://schemas.microsoft.com/office/drawing/2014/main" id="{C1745FD0-455D-411D-A2DF-FD1C75C92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3" name="Freeform 405">
              <a:extLst>
                <a:ext uri="{FF2B5EF4-FFF2-40B4-BE49-F238E27FC236}">
                  <a16:creationId xmlns:a16="http://schemas.microsoft.com/office/drawing/2014/main" id="{63720F32-8B89-4D67-B1C4-D727F55B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4" name="Freeform 406">
              <a:extLst>
                <a:ext uri="{FF2B5EF4-FFF2-40B4-BE49-F238E27FC236}">
                  <a16:creationId xmlns:a16="http://schemas.microsoft.com/office/drawing/2014/main" id="{467ED7CC-B742-44A7-873C-BB650D336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5" name="Freeform 29">
              <a:extLst>
                <a:ext uri="{FF2B5EF4-FFF2-40B4-BE49-F238E27FC236}">
                  <a16:creationId xmlns:a16="http://schemas.microsoft.com/office/drawing/2014/main" id="{783111E6-E0F7-422E-B6AF-A849EA2F7C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6" name="Freeform 31">
              <a:extLst>
                <a:ext uri="{FF2B5EF4-FFF2-40B4-BE49-F238E27FC236}">
                  <a16:creationId xmlns:a16="http://schemas.microsoft.com/office/drawing/2014/main" id="{90CFDFDC-52CB-400B-8EB9-6283B7C48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7" name="Freeform 29">
              <a:extLst>
                <a:ext uri="{FF2B5EF4-FFF2-40B4-BE49-F238E27FC236}">
                  <a16:creationId xmlns:a16="http://schemas.microsoft.com/office/drawing/2014/main" id="{8CD146FA-E7C7-4224-9559-EDD4DCC58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8" name="Freeform 30">
              <a:extLst>
                <a:ext uri="{FF2B5EF4-FFF2-40B4-BE49-F238E27FC236}">
                  <a16:creationId xmlns:a16="http://schemas.microsoft.com/office/drawing/2014/main" id="{2174C9C3-2746-4B71-8A52-BF8B8068FD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9" name="Freeform 31">
              <a:extLst>
                <a:ext uri="{FF2B5EF4-FFF2-40B4-BE49-F238E27FC236}">
                  <a16:creationId xmlns:a16="http://schemas.microsoft.com/office/drawing/2014/main" id="{75E0E226-D2E8-43AD-98F2-86EF2ACA2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0" name="Freeform 32">
              <a:extLst>
                <a:ext uri="{FF2B5EF4-FFF2-40B4-BE49-F238E27FC236}">
                  <a16:creationId xmlns:a16="http://schemas.microsoft.com/office/drawing/2014/main" id="{83948B78-814E-4831-9B16-0604E9CE34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1" name="Freeform 29">
              <a:extLst>
                <a:ext uri="{FF2B5EF4-FFF2-40B4-BE49-F238E27FC236}">
                  <a16:creationId xmlns:a16="http://schemas.microsoft.com/office/drawing/2014/main" id="{51B32215-1903-4EA9-96FB-619750A98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2" name="Freeform 30">
              <a:extLst>
                <a:ext uri="{FF2B5EF4-FFF2-40B4-BE49-F238E27FC236}">
                  <a16:creationId xmlns:a16="http://schemas.microsoft.com/office/drawing/2014/main" id="{5BB32B74-3902-4897-9A5A-125FE9459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3" name="Freeform 31">
              <a:extLst>
                <a:ext uri="{FF2B5EF4-FFF2-40B4-BE49-F238E27FC236}">
                  <a16:creationId xmlns:a16="http://schemas.microsoft.com/office/drawing/2014/main" id="{E113C86A-13B3-41D6-8F14-9B1D2D492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4" name="Freeform 32">
              <a:extLst>
                <a:ext uri="{FF2B5EF4-FFF2-40B4-BE49-F238E27FC236}">
                  <a16:creationId xmlns:a16="http://schemas.microsoft.com/office/drawing/2014/main" id="{46595F4E-EC0D-4920-B9EF-822431702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5" name="Freeform 29">
              <a:extLst>
                <a:ext uri="{FF2B5EF4-FFF2-40B4-BE49-F238E27FC236}">
                  <a16:creationId xmlns:a16="http://schemas.microsoft.com/office/drawing/2014/main" id="{3609A740-7A32-4857-905F-257EDB41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6" name="Freeform 30">
              <a:extLst>
                <a:ext uri="{FF2B5EF4-FFF2-40B4-BE49-F238E27FC236}">
                  <a16:creationId xmlns:a16="http://schemas.microsoft.com/office/drawing/2014/main" id="{A2D4536C-13C0-4568-977F-47B90CA3B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7" name="Freeform 31">
              <a:extLst>
                <a:ext uri="{FF2B5EF4-FFF2-40B4-BE49-F238E27FC236}">
                  <a16:creationId xmlns:a16="http://schemas.microsoft.com/office/drawing/2014/main" id="{79C472D0-62B1-43DF-95FE-BDAC0C254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23CBCA76-32B2-4F01-B3DB-D143F21C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9" name="Freeform 29">
              <a:extLst>
                <a:ext uri="{FF2B5EF4-FFF2-40B4-BE49-F238E27FC236}">
                  <a16:creationId xmlns:a16="http://schemas.microsoft.com/office/drawing/2014/main" id="{0B372109-EBA7-4A0E-AD5E-0BEBE69B3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0" name="Freeform 30">
              <a:extLst>
                <a:ext uri="{FF2B5EF4-FFF2-40B4-BE49-F238E27FC236}">
                  <a16:creationId xmlns:a16="http://schemas.microsoft.com/office/drawing/2014/main" id="{5D04DD70-90F6-4E74-BE74-AEA71B0C1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1" name="Freeform 31">
              <a:extLst>
                <a:ext uri="{FF2B5EF4-FFF2-40B4-BE49-F238E27FC236}">
                  <a16:creationId xmlns:a16="http://schemas.microsoft.com/office/drawing/2014/main" id="{D8BE9966-EC0B-45DB-A058-5D1B67C94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2" name="Freeform 32">
              <a:extLst>
                <a:ext uri="{FF2B5EF4-FFF2-40B4-BE49-F238E27FC236}">
                  <a16:creationId xmlns:a16="http://schemas.microsoft.com/office/drawing/2014/main" id="{7F4E4CDD-D68D-4602-9EB7-4C64438A5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3" name="Freeform 425">
              <a:extLst>
                <a:ext uri="{FF2B5EF4-FFF2-40B4-BE49-F238E27FC236}">
                  <a16:creationId xmlns:a16="http://schemas.microsoft.com/office/drawing/2014/main" id="{26F919EB-B32A-4217-BDCB-E417FEEC33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4" name="Freeform 426">
              <a:extLst>
                <a:ext uri="{FF2B5EF4-FFF2-40B4-BE49-F238E27FC236}">
                  <a16:creationId xmlns:a16="http://schemas.microsoft.com/office/drawing/2014/main" id="{7BCBBF09-063A-42BB-89C3-1D036AADB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5" name="Freeform 427">
              <a:extLst>
                <a:ext uri="{FF2B5EF4-FFF2-40B4-BE49-F238E27FC236}">
                  <a16:creationId xmlns:a16="http://schemas.microsoft.com/office/drawing/2014/main" id="{D5B21899-49BE-40DD-9994-4342A92F9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6" name="Freeform 428">
              <a:extLst>
                <a:ext uri="{FF2B5EF4-FFF2-40B4-BE49-F238E27FC236}">
                  <a16:creationId xmlns:a16="http://schemas.microsoft.com/office/drawing/2014/main" id="{C29A755D-D1E5-428E-9DB2-4A3D05952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196169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7" name="Freeform 29">
              <a:extLst>
                <a:ext uri="{FF2B5EF4-FFF2-40B4-BE49-F238E27FC236}">
                  <a16:creationId xmlns:a16="http://schemas.microsoft.com/office/drawing/2014/main" id="{B68678C1-2426-4B80-877E-B7DB6EDFE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19654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8" name="Freeform 31">
              <a:extLst>
                <a:ext uri="{FF2B5EF4-FFF2-40B4-BE49-F238E27FC236}">
                  <a16:creationId xmlns:a16="http://schemas.microsoft.com/office/drawing/2014/main" id="{2E9ECE0B-8B8D-42B5-B7EB-3B49B57B4B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196169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0" name="Group 1809">
            <a:extLst>
              <a:ext uri="{FF2B5EF4-FFF2-40B4-BE49-F238E27FC236}">
                <a16:creationId xmlns:a16="http://schemas.microsoft.com/office/drawing/2014/main" id="{6B1C29B7-1E4C-42E9-BFF5-AFA071F0966B}"/>
              </a:ext>
            </a:extLst>
          </p:cNvPr>
          <p:cNvGrpSpPr/>
          <p:nvPr userDrawn="1"/>
        </p:nvGrpSpPr>
        <p:grpSpPr>
          <a:xfrm>
            <a:off x="83664" y="2344109"/>
            <a:ext cx="12009863" cy="176637"/>
            <a:chOff x="83664" y="2252007"/>
            <a:chExt cx="12009863" cy="176637"/>
          </a:xfrm>
        </p:grpSpPr>
        <p:sp>
          <p:nvSpPr>
            <p:cNvPr id="407" name="Freeform 29">
              <a:extLst>
                <a:ext uri="{FF2B5EF4-FFF2-40B4-BE49-F238E27FC236}">
                  <a16:creationId xmlns:a16="http://schemas.microsoft.com/office/drawing/2014/main" id="{30334EE7-DCA7-4D60-B28C-8481DA7BC5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8" name="Freeform 30">
              <a:extLst>
                <a:ext uri="{FF2B5EF4-FFF2-40B4-BE49-F238E27FC236}">
                  <a16:creationId xmlns:a16="http://schemas.microsoft.com/office/drawing/2014/main" id="{6A60ACAA-F66E-49DE-8A9C-F4642E7E6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9" name="Freeform 31">
              <a:extLst>
                <a:ext uri="{FF2B5EF4-FFF2-40B4-BE49-F238E27FC236}">
                  <a16:creationId xmlns:a16="http://schemas.microsoft.com/office/drawing/2014/main" id="{12DD950A-B306-416B-92C1-5BF4522454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0" name="Freeform 32">
              <a:extLst>
                <a:ext uri="{FF2B5EF4-FFF2-40B4-BE49-F238E27FC236}">
                  <a16:creationId xmlns:a16="http://schemas.microsoft.com/office/drawing/2014/main" id="{3C1D0DDA-F080-4134-A0D1-1694C1CB51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1" name="Freeform 29">
              <a:extLst>
                <a:ext uri="{FF2B5EF4-FFF2-40B4-BE49-F238E27FC236}">
                  <a16:creationId xmlns:a16="http://schemas.microsoft.com/office/drawing/2014/main" id="{E65E316F-C983-4FB6-89C7-382A5840C0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2" name="Freeform 30">
              <a:extLst>
                <a:ext uri="{FF2B5EF4-FFF2-40B4-BE49-F238E27FC236}">
                  <a16:creationId xmlns:a16="http://schemas.microsoft.com/office/drawing/2014/main" id="{5260D3E2-7E08-4EA8-90C4-4B246107DCC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3" name="Freeform 31">
              <a:extLst>
                <a:ext uri="{FF2B5EF4-FFF2-40B4-BE49-F238E27FC236}">
                  <a16:creationId xmlns:a16="http://schemas.microsoft.com/office/drawing/2014/main" id="{59BC0DF5-D0B0-4696-ACB0-41E6139ABF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4" name="Freeform 32">
              <a:extLst>
                <a:ext uri="{FF2B5EF4-FFF2-40B4-BE49-F238E27FC236}">
                  <a16:creationId xmlns:a16="http://schemas.microsoft.com/office/drawing/2014/main" id="{9A7FD932-2299-4707-A101-DD80FE3C99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5" name="Freeform 29">
              <a:extLst>
                <a:ext uri="{FF2B5EF4-FFF2-40B4-BE49-F238E27FC236}">
                  <a16:creationId xmlns:a16="http://schemas.microsoft.com/office/drawing/2014/main" id="{FE9F9FA4-42D4-4350-BC60-DA5E52668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6" name="Freeform 30">
              <a:extLst>
                <a:ext uri="{FF2B5EF4-FFF2-40B4-BE49-F238E27FC236}">
                  <a16:creationId xmlns:a16="http://schemas.microsoft.com/office/drawing/2014/main" id="{811FE3E0-620A-430A-8EBE-EBFC93957B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7" name="Freeform 31">
              <a:extLst>
                <a:ext uri="{FF2B5EF4-FFF2-40B4-BE49-F238E27FC236}">
                  <a16:creationId xmlns:a16="http://schemas.microsoft.com/office/drawing/2014/main" id="{C32C85E2-DC7D-4483-842D-244D9C32F7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8" name="Freeform 32">
              <a:extLst>
                <a:ext uri="{FF2B5EF4-FFF2-40B4-BE49-F238E27FC236}">
                  <a16:creationId xmlns:a16="http://schemas.microsoft.com/office/drawing/2014/main" id="{F27C982D-C977-48C0-91D0-7F54E46E7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9" name="Freeform 29">
              <a:extLst>
                <a:ext uri="{FF2B5EF4-FFF2-40B4-BE49-F238E27FC236}">
                  <a16:creationId xmlns:a16="http://schemas.microsoft.com/office/drawing/2014/main" id="{E5756FA2-BA3C-4241-BB1E-E977E6D6A62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0" name="Freeform 30">
              <a:extLst>
                <a:ext uri="{FF2B5EF4-FFF2-40B4-BE49-F238E27FC236}">
                  <a16:creationId xmlns:a16="http://schemas.microsoft.com/office/drawing/2014/main" id="{D96DF0F1-FDCD-4CFC-8B01-67CAF12490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1" name="Freeform 31">
              <a:extLst>
                <a:ext uri="{FF2B5EF4-FFF2-40B4-BE49-F238E27FC236}">
                  <a16:creationId xmlns:a16="http://schemas.microsoft.com/office/drawing/2014/main" id="{E8861389-832B-4D82-951A-67AD1E4112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2" name="Freeform 32">
              <a:extLst>
                <a:ext uri="{FF2B5EF4-FFF2-40B4-BE49-F238E27FC236}">
                  <a16:creationId xmlns:a16="http://schemas.microsoft.com/office/drawing/2014/main" id="{3513E007-9819-4501-856E-42C4E17E57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3" name="Freeform 565">
              <a:extLst>
                <a:ext uri="{FF2B5EF4-FFF2-40B4-BE49-F238E27FC236}">
                  <a16:creationId xmlns:a16="http://schemas.microsoft.com/office/drawing/2014/main" id="{7D37D513-F032-4B60-9DB1-75C9CA301F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4" name="Freeform 566">
              <a:extLst>
                <a:ext uri="{FF2B5EF4-FFF2-40B4-BE49-F238E27FC236}">
                  <a16:creationId xmlns:a16="http://schemas.microsoft.com/office/drawing/2014/main" id="{CFD414C9-0F46-40C2-B953-8E3E2A1388A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5" name="Freeform 567">
              <a:extLst>
                <a:ext uri="{FF2B5EF4-FFF2-40B4-BE49-F238E27FC236}">
                  <a16:creationId xmlns:a16="http://schemas.microsoft.com/office/drawing/2014/main" id="{38D52FCD-C432-4288-BC92-5F6643708E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6" name="Freeform 568">
              <a:extLst>
                <a:ext uri="{FF2B5EF4-FFF2-40B4-BE49-F238E27FC236}">
                  <a16:creationId xmlns:a16="http://schemas.microsoft.com/office/drawing/2014/main" id="{79759CE5-9DDE-4350-A9B6-D1C1D81CF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7" name="Freeform 29">
              <a:extLst>
                <a:ext uri="{FF2B5EF4-FFF2-40B4-BE49-F238E27FC236}">
                  <a16:creationId xmlns:a16="http://schemas.microsoft.com/office/drawing/2014/main" id="{C400C638-EF37-4263-8DBD-7A93CE5FBB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8" name="Freeform 31">
              <a:extLst>
                <a:ext uri="{FF2B5EF4-FFF2-40B4-BE49-F238E27FC236}">
                  <a16:creationId xmlns:a16="http://schemas.microsoft.com/office/drawing/2014/main" id="{D609565C-29D3-4ACB-832E-A7773BC5238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9" name="Freeform 29">
              <a:extLst>
                <a:ext uri="{FF2B5EF4-FFF2-40B4-BE49-F238E27FC236}">
                  <a16:creationId xmlns:a16="http://schemas.microsoft.com/office/drawing/2014/main" id="{69DFA549-08C0-4D50-B468-0C165355FE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0" name="Freeform 30">
              <a:extLst>
                <a:ext uri="{FF2B5EF4-FFF2-40B4-BE49-F238E27FC236}">
                  <a16:creationId xmlns:a16="http://schemas.microsoft.com/office/drawing/2014/main" id="{40C600C1-0579-4448-A24F-80681719E9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1" name="Freeform 31">
              <a:extLst>
                <a:ext uri="{FF2B5EF4-FFF2-40B4-BE49-F238E27FC236}">
                  <a16:creationId xmlns:a16="http://schemas.microsoft.com/office/drawing/2014/main" id="{C73ABC56-87CF-4709-9458-BBA629B112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2" name="Freeform 32">
              <a:extLst>
                <a:ext uri="{FF2B5EF4-FFF2-40B4-BE49-F238E27FC236}">
                  <a16:creationId xmlns:a16="http://schemas.microsoft.com/office/drawing/2014/main" id="{4B63C02D-BE29-4577-8C2B-1E1C6C4D72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3" name="Freeform 29">
              <a:extLst>
                <a:ext uri="{FF2B5EF4-FFF2-40B4-BE49-F238E27FC236}">
                  <a16:creationId xmlns:a16="http://schemas.microsoft.com/office/drawing/2014/main" id="{75D2C754-7240-45B0-9373-48800CB5B0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4" name="Freeform 30">
              <a:extLst>
                <a:ext uri="{FF2B5EF4-FFF2-40B4-BE49-F238E27FC236}">
                  <a16:creationId xmlns:a16="http://schemas.microsoft.com/office/drawing/2014/main" id="{EBB3EEC1-6A5E-40A7-9238-B7643D781D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5" name="Freeform 31">
              <a:extLst>
                <a:ext uri="{FF2B5EF4-FFF2-40B4-BE49-F238E27FC236}">
                  <a16:creationId xmlns:a16="http://schemas.microsoft.com/office/drawing/2014/main" id="{CB19B347-1146-4EC7-94DC-540DF73F1B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6" name="Freeform 32">
              <a:extLst>
                <a:ext uri="{FF2B5EF4-FFF2-40B4-BE49-F238E27FC236}">
                  <a16:creationId xmlns:a16="http://schemas.microsoft.com/office/drawing/2014/main" id="{AB132B5E-B5E6-4128-A9BF-BE52102616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7" name="Freeform 29">
              <a:extLst>
                <a:ext uri="{FF2B5EF4-FFF2-40B4-BE49-F238E27FC236}">
                  <a16:creationId xmlns:a16="http://schemas.microsoft.com/office/drawing/2014/main" id="{9C6A4B57-10C1-48E5-B3C8-8115925768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8" name="Freeform 30">
              <a:extLst>
                <a:ext uri="{FF2B5EF4-FFF2-40B4-BE49-F238E27FC236}">
                  <a16:creationId xmlns:a16="http://schemas.microsoft.com/office/drawing/2014/main" id="{90245AB8-D8C8-4C8F-8D9D-8450BBC5297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9" name="Freeform 31">
              <a:extLst>
                <a:ext uri="{FF2B5EF4-FFF2-40B4-BE49-F238E27FC236}">
                  <a16:creationId xmlns:a16="http://schemas.microsoft.com/office/drawing/2014/main" id="{1F778E81-D780-4588-82A4-116A76B28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0" name="Freeform 32">
              <a:extLst>
                <a:ext uri="{FF2B5EF4-FFF2-40B4-BE49-F238E27FC236}">
                  <a16:creationId xmlns:a16="http://schemas.microsoft.com/office/drawing/2014/main" id="{DF3ADE49-1E81-470A-9CE0-DD30FFCF6F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1" name="Freeform 29">
              <a:extLst>
                <a:ext uri="{FF2B5EF4-FFF2-40B4-BE49-F238E27FC236}">
                  <a16:creationId xmlns:a16="http://schemas.microsoft.com/office/drawing/2014/main" id="{F6F9D2CC-0104-403D-9ABE-8FAC4C01FE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2" name="Freeform 30">
              <a:extLst>
                <a:ext uri="{FF2B5EF4-FFF2-40B4-BE49-F238E27FC236}">
                  <a16:creationId xmlns:a16="http://schemas.microsoft.com/office/drawing/2014/main" id="{979D1D8B-D906-480E-A68A-2F36085C53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3" name="Freeform 31">
              <a:extLst>
                <a:ext uri="{FF2B5EF4-FFF2-40B4-BE49-F238E27FC236}">
                  <a16:creationId xmlns:a16="http://schemas.microsoft.com/office/drawing/2014/main" id="{C33B33A1-D0AF-4F66-9071-F0964ECB52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4" name="Freeform 32">
              <a:extLst>
                <a:ext uri="{FF2B5EF4-FFF2-40B4-BE49-F238E27FC236}">
                  <a16:creationId xmlns:a16="http://schemas.microsoft.com/office/drawing/2014/main" id="{F5955873-F5FA-4EBC-8E60-75B926B621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5" name="Freeform 587">
              <a:extLst>
                <a:ext uri="{FF2B5EF4-FFF2-40B4-BE49-F238E27FC236}">
                  <a16:creationId xmlns:a16="http://schemas.microsoft.com/office/drawing/2014/main" id="{C4F39140-419D-4139-A000-7BCC360E69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6" name="Freeform 588">
              <a:extLst>
                <a:ext uri="{FF2B5EF4-FFF2-40B4-BE49-F238E27FC236}">
                  <a16:creationId xmlns:a16="http://schemas.microsoft.com/office/drawing/2014/main" id="{15CBCD50-9FBC-4B05-BE35-A026686F16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7" name="Freeform 589">
              <a:extLst>
                <a:ext uri="{FF2B5EF4-FFF2-40B4-BE49-F238E27FC236}">
                  <a16:creationId xmlns:a16="http://schemas.microsoft.com/office/drawing/2014/main" id="{B6AEF22C-40E9-434E-9AD0-5AEC85543C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8" name="Freeform 590">
              <a:extLst>
                <a:ext uri="{FF2B5EF4-FFF2-40B4-BE49-F238E27FC236}">
                  <a16:creationId xmlns:a16="http://schemas.microsoft.com/office/drawing/2014/main" id="{0F205094-1E27-460C-BB2C-F9DBD68843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225200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49" name="Freeform 29">
              <a:extLst>
                <a:ext uri="{FF2B5EF4-FFF2-40B4-BE49-F238E27FC236}">
                  <a16:creationId xmlns:a16="http://schemas.microsoft.com/office/drawing/2014/main" id="{97D0200D-3F06-45C8-AFC2-42F18A240E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0" name="Freeform 31">
              <a:extLst>
                <a:ext uri="{FF2B5EF4-FFF2-40B4-BE49-F238E27FC236}">
                  <a16:creationId xmlns:a16="http://schemas.microsoft.com/office/drawing/2014/main" id="{DB4992C4-AB4F-4EE6-A461-6FDCB6A0DB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225200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9" name="Freeform 29">
              <a:extLst>
                <a:ext uri="{FF2B5EF4-FFF2-40B4-BE49-F238E27FC236}">
                  <a16:creationId xmlns:a16="http://schemas.microsoft.com/office/drawing/2014/main" id="{94ECFFDB-6147-4CAF-B17A-A86057CDE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0" name="Freeform 30">
              <a:extLst>
                <a:ext uri="{FF2B5EF4-FFF2-40B4-BE49-F238E27FC236}">
                  <a16:creationId xmlns:a16="http://schemas.microsoft.com/office/drawing/2014/main" id="{C9EA763E-17FA-4882-B97C-B030430622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1" name="Freeform 31">
              <a:extLst>
                <a:ext uri="{FF2B5EF4-FFF2-40B4-BE49-F238E27FC236}">
                  <a16:creationId xmlns:a16="http://schemas.microsoft.com/office/drawing/2014/main" id="{058B2F3F-4B1E-4A7B-87C7-18F9FB1FE5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2" name="Freeform 32">
              <a:extLst>
                <a:ext uri="{FF2B5EF4-FFF2-40B4-BE49-F238E27FC236}">
                  <a16:creationId xmlns:a16="http://schemas.microsoft.com/office/drawing/2014/main" id="{8691A76A-85E2-4A5F-BC18-3E4285958F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3" name="Freeform 29">
              <a:extLst>
                <a:ext uri="{FF2B5EF4-FFF2-40B4-BE49-F238E27FC236}">
                  <a16:creationId xmlns:a16="http://schemas.microsoft.com/office/drawing/2014/main" id="{CB523568-76FF-4073-99A2-D78D676CA8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4" name="Freeform 30">
              <a:extLst>
                <a:ext uri="{FF2B5EF4-FFF2-40B4-BE49-F238E27FC236}">
                  <a16:creationId xmlns:a16="http://schemas.microsoft.com/office/drawing/2014/main" id="{A8F99454-55AE-431A-A3C5-C47DA7483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5" name="Freeform 31">
              <a:extLst>
                <a:ext uri="{FF2B5EF4-FFF2-40B4-BE49-F238E27FC236}">
                  <a16:creationId xmlns:a16="http://schemas.microsoft.com/office/drawing/2014/main" id="{8F0FDA01-8DAA-4CD0-80A6-E8D3A81432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6" name="Freeform 32">
              <a:extLst>
                <a:ext uri="{FF2B5EF4-FFF2-40B4-BE49-F238E27FC236}">
                  <a16:creationId xmlns:a16="http://schemas.microsoft.com/office/drawing/2014/main" id="{9CEF7F35-A1B1-43F3-8A04-5E72C03686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7" name="Freeform 29">
              <a:extLst>
                <a:ext uri="{FF2B5EF4-FFF2-40B4-BE49-F238E27FC236}">
                  <a16:creationId xmlns:a16="http://schemas.microsoft.com/office/drawing/2014/main" id="{D13E7C3E-E4C8-429D-922F-192978A009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8" name="Freeform 30">
              <a:extLst>
                <a:ext uri="{FF2B5EF4-FFF2-40B4-BE49-F238E27FC236}">
                  <a16:creationId xmlns:a16="http://schemas.microsoft.com/office/drawing/2014/main" id="{E0E374F6-FF36-4B21-84DB-AFE073667AD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9" name="Freeform 31">
              <a:extLst>
                <a:ext uri="{FF2B5EF4-FFF2-40B4-BE49-F238E27FC236}">
                  <a16:creationId xmlns:a16="http://schemas.microsoft.com/office/drawing/2014/main" id="{8C22C2CF-C025-4B53-8DD9-CD692B130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0" name="Freeform 32">
              <a:extLst>
                <a:ext uri="{FF2B5EF4-FFF2-40B4-BE49-F238E27FC236}">
                  <a16:creationId xmlns:a16="http://schemas.microsoft.com/office/drawing/2014/main" id="{1D453FBC-0C7C-4A0B-91D6-4D374DDEB47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1" name="Freeform 29">
              <a:extLst>
                <a:ext uri="{FF2B5EF4-FFF2-40B4-BE49-F238E27FC236}">
                  <a16:creationId xmlns:a16="http://schemas.microsoft.com/office/drawing/2014/main" id="{8F950A3A-5B59-48B9-8724-5E2485738B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2" name="Freeform 30">
              <a:extLst>
                <a:ext uri="{FF2B5EF4-FFF2-40B4-BE49-F238E27FC236}">
                  <a16:creationId xmlns:a16="http://schemas.microsoft.com/office/drawing/2014/main" id="{06287C92-C071-4E52-8008-C5A16C0A6C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3" name="Freeform 31">
              <a:extLst>
                <a:ext uri="{FF2B5EF4-FFF2-40B4-BE49-F238E27FC236}">
                  <a16:creationId xmlns:a16="http://schemas.microsoft.com/office/drawing/2014/main" id="{F259D4AF-67CD-40FD-BFDD-834B595137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4" name="Freeform 32">
              <a:extLst>
                <a:ext uri="{FF2B5EF4-FFF2-40B4-BE49-F238E27FC236}">
                  <a16:creationId xmlns:a16="http://schemas.microsoft.com/office/drawing/2014/main" id="{A1242AF8-F250-4088-A15B-8F269BB4D5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5" name="Freeform 447">
              <a:extLst>
                <a:ext uri="{FF2B5EF4-FFF2-40B4-BE49-F238E27FC236}">
                  <a16:creationId xmlns:a16="http://schemas.microsoft.com/office/drawing/2014/main" id="{EF327593-8E3D-4561-BFBC-581F498E34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6" name="Freeform 448">
              <a:extLst>
                <a:ext uri="{FF2B5EF4-FFF2-40B4-BE49-F238E27FC236}">
                  <a16:creationId xmlns:a16="http://schemas.microsoft.com/office/drawing/2014/main" id="{69190830-FE3A-48D0-9715-89622CBD0C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7" name="Freeform 449">
              <a:extLst>
                <a:ext uri="{FF2B5EF4-FFF2-40B4-BE49-F238E27FC236}">
                  <a16:creationId xmlns:a16="http://schemas.microsoft.com/office/drawing/2014/main" id="{1BEF2E53-1E1E-48BB-8744-C68CCA2EA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8" name="Freeform 450">
              <a:extLst>
                <a:ext uri="{FF2B5EF4-FFF2-40B4-BE49-F238E27FC236}">
                  <a16:creationId xmlns:a16="http://schemas.microsoft.com/office/drawing/2014/main" id="{9B292CAB-0FE5-4528-BCCC-C15FCFD3D9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3484EF0C-EC7E-4422-BF44-3C8EFA75DA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0" name="Freeform 31">
              <a:extLst>
                <a:ext uri="{FF2B5EF4-FFF2-40B4-BE49-F238E27FC236}">
                  <a16:creationId xmlns:a16="http://schemas.microsoft.com/office/drawing/2014/main" id="{6CA7C5FB-4991-4DAD-BB72-A31DD8F8B4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1" name="Freeform 29">
              <a:extLst>
                <a:ext uri="{FF2B5EF4-FFF2-40B4-BE49-F238E27FC236}">
                  <a16:creationId xmlns:a16="http://schemas.microsoft.com/office/drawing/2014/main" id="{71EAC17D-AC60-48CB-B898-538DC14BB4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2" name="Freeform 30">
              <a:extLst>
                <a:ext uri="{FF2B5EF4-FFF2-40B4-BE49-F238E27FC236}">
                  <a16:creationId xmlns:a16="http://schemas.microsoft.com/office/drawing/2014/main" id="{51E05D79-CFDA-4A7B-BD87-3B4ACEBEB9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3" name="Freeform 31">
              <a:extLst>
                <a:ext uri="{FF2B5EF4-FFF2-40B4-BE49-F238E27FC236}">
                  <a16:creationId xmlns:a16="http://schemas.microsoft.com/office/drawing/2014/main" id="{776AEBED-0BC1-433E-8F7E-A7383942863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4" name="Freeform 32">
              <a:extLst>
                <a:ext uri="{FF2B5EF4-FFF2-40B4-BE49-F238E27FC236}">
                  <a16:creationId xmlns:a16="http://schemas.microsoft.com/office/drawing/2014/main" id="{6848562B-16FD-47CF-A3A0-438E48D637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5" name="Freeform 29">
              <a:extLst>
                <a:ext uri="{FF2B5EF4-FFF2-40B4-BE49-F238E27FC236}">
                  <a16:creationId xmlns:a16="http://schemas.microsoft.com/office/drawing/2014/main" id="{AF2205AF-95CE-422F-8277-283A578422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6" name="Freeform 30">
              <a:extLst>
                <a:ext uri="{FF2B5EF4-FFF2-40B4-BE49-F238E27FC236}">
                  <a16:creationId xmlns:a16="http://schemas.microsoft.com/office/drawing/2014/main" id="{737A3A5E-14AF-4D90-A13F-15C858F952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225573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7" name="Freeform 31">
              <a:extLst>
                <a:ext uri="{FF2B5EF4-FFF2-40B4-BE49-F238E27FC236}">
                  <a16:creationId xmlns:a16="http://schemas.microsoft.com/office/drawing/2014/main" id="{D4789729-3BCE-4B1D-ACB7-C6E0F0F438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225200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8" name="Freeform 32">
              <a:extLst>
                <a:ext uri="{FF2B5EF4-FFF2-40B4-BE49-F238E27FC236}">
                  <a16:creationId xmlns:a16="http://schemas.microsoft.com/office/drawing/2014/main" id="{BDC3E4DE-455B-44F9-8756-E2D3F04A6D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225200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8" name="Group 1797">
            <a:extLst>
              <a:ext uri="{FF2B5EF4-FFF2-40B4-BE49-F238E27FC236}">
                <a16:creationId xmlns:a16="http://schemas.microsoft.com/office/drawing/2014/main" id="{5F02200C-C22A-4A75-B14B-3B600A54815C}"/>
              </a:ext>
            </a:extLst>
          </p:cNvPr>
          <p:cNvGrpSpPr/>
          <p:nvPr userDrawn="1"/>
        </p:nvGrpSpPr>
        <p:grpSpPr>
          <a:xfrm>
            <a:off x="83663" y="918939"/>
            <a:ext cx="12009863" cy="176637"/>
            <a:chOff x="83663" y="795844"/>
            <a:chExt cx="12009863" cy="176637"/>
          </a:xfrm>
        </p:grpSpPr>
        <p:sp>
          <p:nvSpPr>
            <p:cNvPr id="543" name="Freeform 29">
              <a:extLst>
                <a:ext uri="{FF2B5EF4-FFF2-40B4-BE49-F238E27FC236}">
                  <a16:creationId xmlns:a16="http://schemas.microsoft.com/office/drawing/2014/main" id="{6848065B-1377-4A23-8465-C03CED9708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4" name="Freeform 30">
              <a:extLst>
                <a:ext uri="{FF2B5EF4-FFF2-40B4-BE49-F238E27FC236}">
                  <a16:creationId xmlns:a16="http://schemas.microsoft.com/office/drawing/2014/main" id="{5FC7E91F-C2CD-4879-9041-52792503E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5" name="Freeform 31">
              <a:extLst>
                <a:ext uri="{FF2B5EF4-FFF2-40B4-BE49-F238E27FC236}">
                  <a16:creationId xmlns:a16="http://schemas.microsoft.com/office/drawing/2014/main" id="{48D46C1F-B0AB-48F1-97F5-F23DA1134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6" name="Freeform 32">
              <a:extLst>
                <a:ext uri="{FF2B5EF4-FFF2-40B4-BE49-F238E27FC236}">
                  <a16:creationId xmlns:a16="http://schemas.microsoft.com/office/drawing/2014/main" id="{A570722E-36D8-4DE7-99C6-793A112D8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7" name="Freeform 29">
              <a:extLst>
                <a:ext uri="{FF2B5EF4-FFF2-40B4-BE49-F238E27FC236}">
                  <a16:creationId xmlns:a16="http://schemas.microsoft.com/office/drawing/2014/main" id="{FA7A1E9E-6726-421A-A64F-6DB8A7D14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8" name="Freeform 30">
              <a:extLst>
                <a:ext uri="{FF2B5EF4-FFF2-40B4-BE49-F238E27FC236}">
                  <a16:creationId xmlns:a16="http://schemas.microsoft.com/office/drawing/2014/main" id="{E98FE030-8CD4-40ED-8497-2D1A677F6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9" name="Freeform 31">
              <a:extLst>
                <a:ext uri="{FF2B5EF4-FFF2-40B4-BE49-F238E27FC236}">
                  <a16:creationId xmlns:a16="http://schemas.microsoft.com/office/drawing/2014/main" id="{F732A4A6-A4DB-4DB5-9C07-855566567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0" name="Freeform 32">
              <a:extLst>
                <a:ext uri="{FF2B5EF4-FFF2-40B4-BE49-F238E27FC236}">
                  <a16:creationId xmlns:a16="http://schemas.microsoft.com/office/drawing/2014/main" id="{653D0EB4-D0DE-4CEE-AAAC-1DD6D85E8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1" name="Freeform 29">
              <a:extLst>
                <a:ext uri="{FF2B5EF4-FFF2-40B4-BE49-F238E27FC236}">
                  <a16:creationId xmlns:a16="http://schemas.microsoft.com/office/drawing/2014/main" id="{9DEBC409-18DD-4BBD-8159-B2736BC849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2" name="Freeform 30">
              <a:extLst>
                <a:ext uri="{FF2B5EF4-FFF2-40B4-BE49-F238E27FC236}">
                  <a16:creationId xmlns:a16="http://schemas.microsoft.com/office/drawing/2014/main" id="{C1FA6741-C9AE-4D5E-B0D3-214C3A0198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3" name="Freeform 31">
              <a:extLst>
                <a:ext uri="{FF2B5EF4-FFF2-40B4-BE49-F238E27FC236}">
                  <a16:creationId xmlns:a16="http://schemas.microsoft.com/office/drawing/2014/main" id="{D4EFDCE7-A1F5-47A4-88FB-1F920149E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4" name="Freeform 32">
              <a:extLst>
                <a:ext uri="{FF2B5EF4-FFF2-40B4-BE49-F238E27FC236}">
                  <a16:creationId xmlns:a16="http://schemas.microsoft.com/office/drawing/2014/main" id="{F90D7821-4C40-4FB5-AB2E-1B5DB393F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5" name="Freeform 29">
              <a:extLst>
                <a:ext uri="{FF2B5EF4-FFF2-40B4-BE49-F238E27FC236}">
                  <a16:creationId xmlns:a16="http://schemas.microsoft.com/office/drawing/2014/main" id="{B154F13F-C320-452A-8B9C-56F572730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6" name="Freeform 30">
              <a:extLst>
                <a:ext uri="{FF2B5EF4-FFF2-40B4-BE49-F238E27FC236}">
                  <a16:creationId xmlns:a16="http://schemas.microsoft.com/office/drawing/2014/main" id="{DF2F6850-9CF8-4F0A-A390-57B080FB2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7" name="Freeform 31">
              <a:extLst>
                <a:ext uri="{FF2B5EF4-FFF2-40B4-BE49-F238E27FC236}">
                  <a16:creationId xmlns:a16="http://schemas.microsoft.com/office/drawing/2014/main" id="{32B42DA3-F9EF-4D3F-AA6F-07CC8737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8" name="Freeform 32">
              <a:extLst>
                <a:ext uri="{FF2B5EF4-FFF2-40B4-BE49-F238E27FC236}">
                  <a16:creationId xmlns:a16="http://schemas.microsoft.com/office/drawing/2014/main" id="{D4090B04-88A6-4201-8717-68D0A8FC28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59" name="Freeform 477">
              <a:extLst>
                <a:ext uri="{FF2B5EF4-FFF2-40B4-BE49-F238E27FC236}">
                  <a16:creationId xmlns:a16="http://schemas.microsoft.com/office/drawing/2014/main" id="{EE5BDC09-C71F-4891-B663-0BB915350A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0" name="Freeform 478">
              <a:extLst>
                <a:ext uri="{FF2B5EF4-FFF2-40B4-BE49-F238E27FC236}">
                  <a16:creationId xmlns:a16="http://schemas.microsoft.com/office/drawing/2014/main" id="{FF3FEFCC-6161-4383-9A8E-86D884068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1" name="Freeform 479">
              <a:extLst>
                <a:ext uri="{FF2B5EF4-FFF2-40B4-BE49-F238E27FC236}">
                  <a16:creationId xmlns:a16="http://schemas.microsoft.com/office/drawing/2014/main" id="{120C69E0-06DB-41BB-9B9A-F5319301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2" name="Freeform 480">
              <a:extLst>
                <a:ext uri="{FF2B5EF4-FFF2-40B4-BE49-F238E27FC236}">
                  <a16:creationId xmlns:a16="http://schemas.microsoft.com/office/drawing/2014/main" id="{3D13074E-4582-46CD-96C9-9CE6E75BDD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3" name="Freeform 29">
              <a:extLst>
                <a:ext uri="{FF2B5EF4-FFF2-40B4-BE49-F238E27FC236}">
                  <a16:creationId xmlns:a16="http://schemas.microsoft.com/office/drawing/2014/main" id="{6FFA26B9-D9F0-4D99-A70C-555B908F41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4" name="Freeform 31">
              <a:extLst>
                <a:ext uri="{FF2B5EF4-FFF2-40B4-BE49-F238E27FC236}">
                  <a16:creationId xmlns:a16="http://schemas.microsoft.com/office/drawing/2014/main" id="{6F280A6F-F67F-4DE7-8050-B8F2E2AE2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5" name="Freeform 29">
              <a:extLst>
                <a:ext uri="{FF2B5EF4-FFF2-40B4-BE49-F238E27FC236}">
                  <a16:creationId xmlns:a16="http://schemas.microsoft.com/office/drawing/2014/main" id="{C8E90094-69DE-4651-9545-A71340266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6" name="Freeform 30">
              <a:extLst>
                <a:ext uri="{FF2B5EF4-FFF2-40B4-BE49-F238E27FC236}">
                  <a16:creationId xmlns:a16="http://schemas.microsoft.com/office/drawing/2014/main" id="{830570CB-E4A4-4603-B75E-205A81F40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7" name="Freeform 31">
              <a:extLst>
                <a:ext uri="{FF2B5EF4-FFF2-40B4-BE49-F238E27FC236}">
                  <a16:creationId xmlns:a16="http://schemas.microsoft.com/office/drawing/2014/main" id="{BDC7470C-762D-4D12-AE23-6BD7A63D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8" name="Freeform 32">
              <a:extLst>
                <a:ext uri="{FF2B5EF4-FFF2-40B4-BE49-F238E27FC236}">
                  <a16:creationId xmlns:a16="http://schemas.microsoft.com/office/drawing/2014/main" id="{5EB80833-126E-4ADE-8495-0389BC2E69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69" name="Freeform 29">
              <a:extLst>
                <a:ext uri="{FF2B5EF4-FFF2-40B4-BE49-F238E27FC236}">
                  <a16:creationId xmlns:a16="http://schemas.microsoft.com/office/drawing/2014/main" id="{5DF22FA4-E31F-46C8-AE8E-92FDD8F80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0" name="Freeform 30">
              <a:extLst>
                <a:ext uri="{FF2B5EF4-FFF2-40B4-BE49-F238E27FC236}">
                  <a16:creationId xmlns:a16="http://schemas.microsoft.com/office/drawing/2014/main" id="{E29D7A71-2F96-40DD-AD08-E7D5B8E63F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1" name="Freeform 31">
              <a:extLst>
                <a:ext uri="{FF2B5EF4-FFF2-40B4-BE49-F238E27FC236}">
                  <a16:creationId xmlns:a16="http://schemas.microsoft.com/office/drawing/2014/main" id="{74D10B8E-94AC-4D0F-A6A2-03CB3E835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2" name="Freeform 32">
              <a:extLst>
                <a:ext uri="{FF2B5EF4-FFF2-40B4-BE49-F238E27FC236}">
                  <a16:creationId xmlns:a16="http://schemas.microsoft.com/office/drawing/2014/main" id="{3547FE03-F7E4-45C4-A772-3DB66F006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3" name="Freeform 29">
              <a:extLst>
                <a:ext uri="{FF2B5EF4-FFF2-40B4-BE49-F238E27FC236}">
                  <a16:creationId xmlns:a16="http://schemas.microsoft.com/office/drawing/2014/main" id="{EFB07733-17B8-4D5C-AA17-430A38595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4" name="Freeform 30">
              <a:extLst>
                <a:ext uri="{FF2B5EF4-FFF2-40B4-BE49-F238E27FC236}">
                  <a16:creationId xmlns:a16="http://schemas.microsoft.com/office/drawing/2014/main" id="{1FDD120E-1E30-4649-820F-F2F3B22F25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5" name="Freeform 31">
              <a:extLst>
                <a:ext uri="{FF2B5EF4-FFF2-40B4-BE49-F238E27FC236}">
                  <a16:creationId xmlns:a16="http://schemas.microsoft.com/office/drawing/2014/main" id="{8673633B-3700-42F4-9F1F-432DBEE433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6" name="Freeform 32">
              <a:extLst>
                <a:ext uri="{FF2B5EF4-FFF2-40B4-BE49-F238E27FC236}">
                  <a16:creationId xmlns:a16="http://schemas.microsoft.com/office/drawing/2014/main" id="{1698314C-BA3D-4E44-B141-914E665A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7" name="Freeform 29">
              <a:extLst>
                <a:ext uri="{FF2B5EF4-FFF2-40B4-BE49-F238E27FC236}">
                  <a16:creationId xmlns:a16="http://schemas.microsoft.com/office/drawing/2014/main" id="{7EDA0B9E-A1ED-4440-BB8F-DE634006E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8" name="Freeform 30">
              <a:extLst>
                <a:ext uri="{FF2B5EF4-FFF2-40B4-BE49-F238E27FC236}">
                  <a16:creationId xmlns:a16="http://schemas.microsoft.com/office/drawing/2014/main" id="{0097BC4C-2BB1-4042-9475-9C9DE56DF7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79" name="Freeform 31">
              <a:extLst>
                <a:ext uri="{FF2B5EF4-FFF2-40B4-BE49-F238E27FC236}">
                  <a16:creationId xmlns:a16="http://schemas.microsoft.com/office/drawing/2014/main" id="{43F4B269-502C-47F2-8FC1-E233F0E29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0" name="Freeform 32">
              <a:extLst>
                <a:ext uri="{FF2B5EF4-FFF2-40B4-BE49-F238E27FC236}">
                  <a16:creationId xmlns:a16="http://schemas.microsoft.com/office/drawing/2014/main" id="{8955CC37-2F33-4FA4-ABF9-B6BDCE7BA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1" name="Freeform 499">
              <a:extLst>
                <a:ext uri="{FF2B5EF4-FFF2-40B4-BE49-F238E27FC236}">
                  <a16:creationId xmlns:a16="http://schemas.microsoft.com/office/drawing/2014/main" id="{B20879FB-09D0-499D-879C-29A57451B2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2" name="Freeform 500">
              <a:extLst>
                <a:ext uri="{FF2B5EF4-FFF2-40B4-BE49-F238E27FC236}">
                  <a16:creationId xmlns:a16="http://schemas.microsoft.com/office/drawing/2014/main" id="{8CEB450C-35EC-4096-8312-A9B375940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3" name="Freeform 501">
              <a:extLst>
                <a:ext uri="{FF2B5EF4-FFF2-40B4-BE49-F238E27FC236}">
                  <a16:creationId xmlns:a16="http://schemas.microsoft.com/office/drawing/2014/main" id="{BDDC4AAF-9C76-45F7-AB73-A516457D7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4" name="Freeform 502">
              <a:extLst>
                <a:ext uri="{FF2B5EF4-FFF2-40B4-BE49-F238E27FC236}">
                  <a16:creationId xmlns:a16="http://schemas.microsoft.com/office/drawing/2014/main" id="{FD54AED2-E9B5-4FC6-96B1-FAF4C6234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79584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5" name="Freeform 29">
              <a:extLst>
                <a:ext uri="{FF2B5EF4-FFF2-40B4-BE49-F238E27FC236}">
                  <a16:creationId xmlns:a16="http://schemas.microsoft.com/office/drawing/2014/main" id="{EE5D6E7A-922C-44ED-808C-E65F1CAC7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6" name="Freeform 31">
              <a:extLst>
                <a:ext uri="{FF2B5EF4-FFF2-40B4-BE49-F238E27FC236}">
                  <a16:creationId xmlns:a16="http://schemas.microsoft.com/office/drawing/2014/main" id="{5EE629D9-E857-4627-BCED-E00747F75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79584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3" name="Freeform 29">
              <a:extLst>
                <a:ext uri="{FF2B5EF4-FFF2-40B4-BE49-F238E27FC236}">
                  <a16:creationId xmlns:a16="http://schemas.microsoft.com/office/drawing/2014/main" id="{E355B6B8-705C-4486-89C5-CD9DFDC03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4" name="Freeform 30">
              <a:extLst>
                <a:ext uri="{FF2B5EF4-FFF2-40B4-BE49-F238E27FC236}">
                  <a16:creationId xmlns:a16="http://schemas.microsoft.com/office/drawing/2014/main" id="{71EAB415-2CE4-471A-9A0C-D149846D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5" name="Freeform 31">
              <a:extLst>
                <a:ext uri="{FF2B5EF4-FFF2-40B4-BE49-F238E27FC236}">
                  <a16:creationId xmlns:a16="http://schemas.microsoft.com/office/drawing/2014/main" id="{61E2BB8F-020F-4E90-92A9-7C1156D7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6" name="Freeform 32">
              <a:extLst>
                <a:ext uri="{FF2B5EF4-FFF2-40B4-BE49-F238E27FC236}">
                  <a16:creationId xmlns:a16="http://schemas.microsoft.com/office/drawing/2014/main" id="{F063538C-31A5-4E90-9726-36359D7BF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7" name="Freeform 29">
              <a:extLst>
                <a:ext uri="{FF2B5EF4-FFF2-40B4-BE49-F238E27FC236}">
                  <a16:creationId xmlns:a16="http://schemas.microsoft.com/office/drawing/2014/main" id="{C9269EA8-7774-4BE6-A632-185043052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8" name="Freeform 30">
              <a:extLst>
                <a:ext uri="{FF2B5EF4-FFF2-40B4-BE49-F238E27FC236}">
                  <a16:creationId xmlns:a16="http://schemas.microsoft.com/office/drawing/2014/main" id="{6FA9F760-D8B0-4A2D-8664-BA5901232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59" name="Freeform 31">
              <a:extLst>
                <a:ext uri="{FF2B5EF4-FFF2-40B4-BE49-F238E27FC236}">
                  <a16:creationId xmlns:a16="http://schemas.microsoft.com/office/drawing/2014/main" id="{EAE5F1D5-3A1A-4098-9716-DC42B4CD8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0" name="Freeform 32">
              <a:extLst>
                <a:ext uri="{FF2B5EF4-FFF2-40B4-BE49-F238E27FC236}">
                  <a16:creationId xmlns:a16="http://schemas.microsoft.com/office/drawing/2014/main" id="{A0CD98C8-DEDC-413C-AAE0-B8664482B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1" name="Freeform 29">
              <a:extLst>
                <a:ext uri="{FF2B5EF4-FFF2-40B4-BE49-F238E27FC236}">
                  <a16:creationId xmlns:a16="http://schemas.microsoft.com/office/drawing/2014/main" id="{C780E0D8-60FD-4EDD-9CD8-7E16BA808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2" name="Freeform 30">
              <a:extLst>
                <a:ext uri="{FF2B5EF4-FFF2-40B4-BE49-F238E27FC236}">
                  <a16:creationId xmlns:a16="http://schemas.microsoft.com/office/drawing/2014/main" id="{68C5F65A-2091-40BE-9ABE-356F14609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3" name="Freeform 31">
              <a:extLst>
                <a:ext uri="{FF2B5EF4-FFF2-40B4-BE49-F238E27FC236}">
                  <a16:creationId xmlns:a16="http://schemas.microsoft.com/office/drawing/2014/main" id="{8CE0C39C-EB67-4F43-9EB6-0A980D570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4" name="Freeform 32">
              <a:extLst>
                <a:ext uri="{FF2B5EF4-FFF2-40B4-BE49-F238E27FC236}">
                  <a16:creationId xmlns:a16="http://schemas.microsoft.com/office/drawing/2014/main" id="{4D40A3C6-5940-45E8-939D-03C382285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5" name="Freeform 29">
              <a:extLst>
                <a:ext uri="{FF2B5EF4-FFF2-40B4-BE49-F238E27FC236}">
                  <a16:creationId xmlns:a16="http://schemas.microsoft.com/office/drawing/2014/main" id="{2D070B8F-D388-42F8-9060-AC85AA317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6" name="Freeform 30">
              <a:extLst>
                <a:ext uri="{FF2B5EF4-FFF2-40B4-BE49-F238E27FC236}">
                  <a16:creationId xmlns:a16="http://schemas.microsoft.com/office/drawing/2014/main" id="{D0680CB7-6B1B-496C-B4C3-66F5C290F9A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7" name="Freeform 31">
              <a:extLst>
                <a:ext uri="{FF2B5EF4-FFF2-40B4-BE49-F238E27FC236}">
                  <a16:creationId xmlns:a16="http://schemas.microsoft.com/office/drawing/2014/main" id="{07E75AAD-D078-4D04-B62F-4FE20DF5B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8" name="Freeform 32">
              <a:extLst>
                <a:ext uri="{FF2B5EF4-FFF2-40B4-BE49-F238E27FC236}">
                  <a16:creationId xmlns:a16="http://schemas.microsoft.com/office/drawing/2014/main" id="{752AA88E-2254-434E-A3A6-8F35D541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69" name="Freeform 387">
              <a:extLst>
                <a:ext uri="{FF2B5EF4-FFF2-40B4-BE49-F238E27FC236}">
                  <a16:creationId xmlns:a16="http://schemas.microsoft.com/office/drawing/2014/main" id="{91AFAD3B-76EF-49F8-AF4E-F79B155B5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0" name="Freeform 388">
              <a:extLst>
                <a:ext uri="{FF2B5EF4-FFF2-40B4-BE49-F238E27FC236}">
                  <a16:creationId xmlns:a16="http://schemas.microsoft.com/office/drawing/2014/main" id="{AD4AE479-698B-4F3F-9106-2D1E55471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1" name="Freeform 389">
              <a:extLst>
                <a:ext uri="{FF2B5EF4-FFF2-40B4-BE49-F238E27FC236}">
                  <a16:creationId xmlns:a16="http://schemas.microsoft.com/office/drawing/2014/main" id="{3D200F2D-46A1-4FAB-9BFA-7822CAB97A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2" name="Freeform 390">
              <a:extLst>
                <a:ext uri="{FF2B5EF4-FFF2-40B4-BE49-F238E27FC236}">
                  <a16:creationId xmlns:a16="http://schemas.microsoft.com/office/drawing/2014/main" id="{29DAC8BE-02CE-460E-AA58-7F00B180F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3" name="Freeform 29">
              <a:extLst>
                <a:ext uri="{FF2B5EF4-FFF2-40B4-BE49-F238E27FC236}">
                  <a16:creationId xmlns:a16="http://schemas.microsoft.com/office/drawing/2014/main" id="{E373CEA0-3971-46E0-B00A-838759A15E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4" name="Freeform 31">
              <a:extLst>
                <a:ext uri="{FF2B5EF4-FFF2-40B4-BE49-F238E27FC236}">
                  <a16:creationId xmlns:a16="http://schemas.microsoft.com/office/drawing/2014/main" id="{712BDDB2-BAAF-46E0-A930-8E2D26181F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5" name="Freeform 29">
              <a:extLst>
                <a:ext uri="{FF2B5EF4-FFF2-40B4-BE49-F238E27FC236}">
                  <a16:creationId xmlns:a16="http://schemas.microsoft.com/office/drawing/2014/main" id="{53A68A05-9B0D-4E89-8166-04B1059EB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6" name="Freeform 30">
              <a:extLst>
                <a:ext uri="{FF2B5EF4-FFF2-40B4-BE49-F238E27FC236}">
                  <a16:creationId xmlns:a16="http://schemas.microsoft.com/office/drawing/2014/main" id="{28C34594-F466-44D8-81DB-C6168625D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7" name="Freeform 31">
              <a:extLst>
                <a:ext uri="{FF2B5EF4-FFF2-40B4-BE49-F238E27FC236}">
                  <a16:creationId xmlns:a16="http://schemas.microsoft.com/office/drawing/2014/main" id="{05F1A90C-5F99-4981-B4F0-40D673DC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8" name="Freeform 32">
              <a:extLst>
                <a:ext uri="{FF2B5EF4-FFF2-40B4-BE49-F238E27FC236}">
                  <a16:creationId xmlns:a16="http://schemas.microsoft.com/office/drawing/2014/main" id="{580AC64F-5593-4181-A0A2-082CB86C0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79" name="Freeform 397">
              <a:extLst>
                <a:ext uri="{FF2B5EF4-FFF2-40B4-BE49-F238E27FC236}">
                  <a16:creationId xmlns:a16="http://schemas.microsoft.com/office/drawing/2014/main" id="{05A42094-8C7E-481A-A6A8-05C295C8F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0" name="Freeform 398">
              <a:extLst>
                <a:ext uri="{FF2B5EF4-FFF2-40B4-BE49-F238E27FC236}">
                  <a16:creationId xmlns:a16="http://schemas.microsoft.com/office/drawing/2014/main" id="{432208F0-F6FB-4FD7-AFFA-7C0E6257F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79957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1" name="Freeform 399">
              <a:extLst>
                <a:ext uri="{FF2B5EF4-FFF2-40B4-BE49-F238E27FC236}">
                  <a16:creationId xmlns:a16="http://schemas.microsoft.com/office/drawing/2014/main" id="{52302EEC-BC83-4C40-B335-379B0B3C77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79584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2" name="Freeform 400">
              <a:extLst>
                <a:ext uri="{FF2B5EF4-FFF2-40B4-BE49-F238E27FC236}">
                  <a16:creationId xmlns:a16="http://schemas.microsoft.com/office/drawing/2014/main" id="{DA9C0D33-F413-48F7-BA12-7E9DC9E162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79584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8" name="Group 1807">
            <a:extLst>
              <a:ext uri="{FF2B5EF4-FFF2-40B4-BE49-F238E27FC236}">
                <a16:creationId xmlns:a16="http://schemas.microsoft.com/office/drawing/2014/main" id="{F97B1388-E461-4A38-9B09-B364514CB632}"/>
              </a:ext>
            </a:extLst>
          </p:cNvPr>
          <p:cNvGrpSpPr/>
          <p:nvPr userDrawn="1"/>
        </p:nvGrpSpPr>
        <p:grpSpPr>
          <a:xfrm>
            <a:off x="83663" y="1203973"/>
            <a:ext cx="12009864" cy="176637"/>
            <a:chOff x="83663" y="1093620"/>
            <a:chExt cx="12009864" cy="176637"/>
          </a:xfrm>
        </p:grpSpPr>
        <p:sp>
          <p:nvSpPr>
            <p:cNvPr id="587" name="Freeform 29">
              <a:extLst>
                <a:ext uri="{FF2B5EF4-FFF2-40B4-BE49-F238E27FC236}">
                  <a16:creationId xmlns:a16="http://schemas.microsoft.com/office/drawing/2014/main" id="{36B162BB-7163-4D21-B3A9-C8C41569AC0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8" name="Freeform 30">
              <a:extLst>
                <a:ext uri="{FF2B5EF4-FFF2-40B4-BE49-F238E27FC236}">
                  <a16:creationId xmlns:a16="http://schemas.microsoft.com/office/drawing/2014/main" id="{697E87B2-E6B5-49F6-AC2D-2C41C8927D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89" name="Freeform 31">
              <a:extLst>
                <a:ext uri="{FF2B5EF4-FFF2-40B4-BE49-F238E27FC236}">
                  <a16:creationId xmlns:a16="http://schemas.microsoft.com/office/drawing/2014/main" id="{867C8C9E-A4EC-40C3-82BE-A1E95DD29A3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0" name="Freeform 32">
              <a:extLst>
                <a:ext uri="{FF2B5EF4-FFF2-40B4-BE49-F238E27FC236}">
                  <a16:creationId xmlns:a16="http://schemas.microsoft.com/office/drawing/2014/main" id="{E6581502-05A8-44D2-A397-CB6D4AEBAF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1" name="Freeform 29">
              <a:extLst>
                <a:ext uri="{FF2B5EF4-FFF2-40B4-BE49-F238E27FC236}">
                  <a16:creationId xmlns:a16="http://schemas.microsoft.com/office/drawing/2014/main" id="{E84CA57F-FCA6-4C7B-8760-905E893F0B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2" name="Freeform 30">
              <a:extLst>
                <a:ext uri="{FF2B5EF4-FFF2-40B4-BE49-F238E27FC236}">
                  <a16:creationId xmlns:a16="http://schemas.microsoft.com/office/drawing/2014/main" id="{04B23132-24D5-45D5-8D5D-ABFCF82AEF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3" name="Freeform 31">
              <a:extLst>
                <a:ext uri="{FF2B5EF4-FFF2-40B4-BE49-F238E27FC236}">
                  <a16:creationId xmlns:a16="http://schemas.microsoft.com/office/drawing/2014/main" id="{1BFE2D4E-2F01-4812-91E4-4A3DCD0675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4" name="Freeform 32">
              <a:extLst>
                <a:ext uri="{FF2B5EF4-FFF2-40B4-BE49-F238E27FC236}">
                  <a16:creationId xmlns:a16="http://schemas.microsoft.com/office/drawing/2014/main" id="{616787D7-48DF-4F58-88DE-FDCF48065F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5" name="Freeform 29">
              <a:extLst>
                <a:ext uri="{FF2B5EF4-FFF2-40B4-BE49-F238E27FC236}">
                  <a16:creationId xmlns:a16="http://schemas.microsoft.com/office/drawing/2014/main" id="{239E8565-CEDA-40B3-A95D-9C053AF7C6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6" name="Freeform 30">
              <a:extLst>
                <a:ext uri="{FF2B5EF4-FFF2-40B4-BE49-F238E27FC236}">
                  <a16:creationId xmlns:a16="http://schemas.microsoft.com/office/drawing/2014/main" id="{75726EFC-E202-4C6E-A623-182690D5C6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7" name="Freeform 31">
              <a:extLst>
                <a:ext uri="{FF2B5EF4-FFF2-40B4-BE49-F238E27FC236}">
                  <a16:creationId xmlns:a16="http://schemas.microsoft.com/office/drawing/2014/main" id="{AE07D73F-0FBB-4CC6-AAE5-FCE5AE42A8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8" name="Freeform 32">
              <a:extLst>
                <a:ext uri="{FF2B5EF4-FFF2-40B4-BE49-F238E27FC236}">
                  <a16:creationId xmlns:a16="http://schemas.microsoft.com/office/drawing/2014/main" id="{14C1270F-0E67-42B6-AC5A-672BA742CC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99" name="Freeform 29">
              <a:extLst>
                <a:ext uri="{FF2B5EF4-FFF2-40B4-BE49-F238E27FC236}">
                  <a16:creationId xmlns:a16="http://schemas.microsoft.com/office/drawing/2014/main" id="{534CAF96-30DC-4EB7-A93A-50DA5A4F2E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0" name="Freeform 30">
              <a:extLst>
                <a:ext uri="{FF2B5EF4-FFF2-40B4-BE49-F238E27FC236}">
                  <a16:creationId xmlns:a16="http://schemas.microsoft.com/office/drawing/2014/main" id="{125C76F1-16D6-4905-B7FB-B5218F83B8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1" name="Freeform 31">
              <a:extLst>
                <a:ext uri="{FF2B5EF4-FFF2-40B4-BE49-F238E27FC236}">
                  <a16:creationId xmlns:a16="http://schemas.microsoft.com/office/drawing/2014/main" id="{B3E03C26-E907-4B62-B931-C3A78968B5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2" name="Freeform 32">
              <a:extLst>
                <a:ext uri="{FF2B5EF4-FFF2-40B4-BE49-F238E27FC236}">
                  <a16:creationId xmlns:a16="http://schemas.microsoft.com/office/drawing/2014/main" id="{E1FC75F6-8CC4-485B-BC78-7D2330B3BB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3" name="Freeform 521">
              <a:extLst>
                <a:ext uri="{FF2B5EF4-FFF2-40B4-BE49-F238E27FC236}">
                  <a16:creationId xmlns:a16="http://schemas.microsoft.com/office/drawing/2014/main" id="{970F6CC9-D98B-41E8-B148-FACF62CDB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4" name="Freeform 522">
              <a:extLst>
                <a:ext uri="{FF2B5EF4-FFF2-40B4-BE49-F238E27FC236}">
                  <a16:creationId xmlns:a16="http://schemas.microsoft.com/office/drawing/2014/main" id="{39471E83-CC9B-45BE-AAA7-F4A58772E0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5" name="Freeform 523">
              <a:extLst>
                <a:ext uri="{FF2B5EF4-FFF2-40B4-BE49-F238E27FC236}">
                  <a16:creationId xmlns:a16="http://schemas.microsoft.com/office/drawing/2014/main" id="{9A221B38-7190-4F41-B393-A22B6DF3E6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6" name="Freeform 524">
              <a:extLst>
                <a:ext uri="{FF2B5EF4-FFF2-40B4-BE49-F238E27FC236}">
                  <a16:creationId xmlns:a16="http://schemas.microsoft.com/office/drawing/2014/main" id="{1F59ACC4-4494-4672-ACC1-8A2C02F7B8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7" name="Freeform 29">
              <a:extLst>
                <a:ext uri="{FF2B5EF4-FFF2-40B4-BE49-F238E27FC236}">
                  <a16:creationId xmlns:a16="http://schemas.microsoft.com/office/drawing/2014/main" id="{1AFC02B4-5C47-4F76-B5CE-2F12F0B9A1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8" name="Freeform 31">
              <a:extLst>
                <a:ext uri="{FF2B5EF4-FFF2-40B4-BE49-F238E27FC236}">
                  <a16:creationId xmlns:a16="http://schemas.microsoft.com/office/drawing/2014/main" id="{3C8F2F10-339A-4BC5-B9B5-2CB5F4C569E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09" name="Freeform 29">
              <a:extLst>
                <a:ext uri="{FF2B5EF4-FFF2-40B4-BE49-F238E27FC236}">
                  <a16:creationId xmlns:a16="http://schemas.microsoft.com/office/drawing/2014/main" id="{B57197C2-DCE7-408C-9419-70B75E96EA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0" name="Freeform 30">
              <a:extLst>
                <a:ext uri="{FF2B5EF4-FFF2-40B4-BE49-F238E27FC236}">
                  <a16:creationId xmlns:a16="http://schemas.microsoft.com/office/drawing/2014/main" id="{30EB9B17-B68D-4FE2-BF0E-6F6798D52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1" name="Freeform 31">
              <a:extLst>
                <a:ext uri="{FF2B5EF4-FFF2-40B4-BE49-F238E27FC236}">
                  <a16:creationId xmlns:a16="http://schemas.microsoft.com/office/drawing/2014/main" id="{86B1E483-6FE2-43E3-AB5F-039CED079D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2" name="Freeform 32">
              <a:extLst>
                <a:ext uri="{FF2B5EF4-FFF2-40B4-BE49-F238E27FC236}">
                  <a16:creationId xmlns:a16="http://schemas.microsoft.com/office/drawing/2014/main" id="{FA62A1BF-A571-46C9-A11C-5AEE1C4178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3" name="Freeform 29">
              <a:extLst>
                <a:ext uri="{FF2B5EF4-FFF2-40B4-BE49-F238E27FC236}">
                  <a16:creationId xmlns:a16="http://schemas.microsoft.com/office/drawing/2014/main" id="{2768E451-7777-4880-845E-F7B6BE7FA8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4" name="Freeform 30">
              <a:extLst>
                <a:ext uri="{FF2B5EF4-FFF2-40B4-BE49-F238E27FC236}">
                  <a16:creationId xmlns:a16="http://schemas.microsoft.com/office/drawing/2014/main" id="{6AAA3D23-B21A-4993-A356-986EA1DE28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5" name="Freeform 31">
              <a:extLst>
                <a:ext uri="{FF2B5EF4-FFF2-40B4-BE49-F238E27FC236}">
                  <a16:creationId xmlns:a16="http://schemas.microsoft.com/office/drawing/2014/main" id="{F81C0D60-08CF-4B7F-A6C3-4C964E21CC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6" name="Freeform 32">
              <a:extLst>
                <a:ext uri="{FF2B5EF4-FFF2-40B4-BE49-F238E27FC236}">
                  <a16:creationId xmlns:a16="http://schemas.microsoft.com/office/drawing/2014/main" id="{C779632A-3F99-4EEE-8779-C94FFD483CB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7" name="Freeform 29">
              <a:extLst>
                <a:ext uri="{FF2B5EF4-FFF2-40B4-BE49-F238E27FC236}">
                  <a16:creationId xmlns:a16="http://schemas.microsoft.com/office/drawing/2014/main" id="{88635CBC-DAAE-463A-A7FA-BDF471C234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8" name="Freeform 30">
              <a:extLst>
                <a:ext uri="{FF2B5EF4-FFF2-40B4-BE49-F238E27FC236}">
                  <a16:creationId xmlns:a16="http://schemas.microsoft.com/office/drawing/2014/main" id="{98EF7E55-704F-4D85-A12C-D8E593AD2D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19" name="Freeform 31">
              <a:extLst>
                <a:ext uri="{FF2B5EF4-FFF2-40B4-BE49-F238E27FC236}">
                  <a16:creationId xmlns:a16="http://schemas.microsoft.com/office/drawing/2014/main" id="{CFBBF037-13CE-44D7-B7F7-2EA00F92D0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0" name="Freeform 32">
              <a:extLst>
                <a:ext uri="{FF2B5EF4-FFF2-40B4-BE49-F238E27FC236}">
                  <a16:creationId xmlns:a16="http://schemas.microsoft.com/office/drawing/2014/main" id="{36C3D6C6-8C25-48FB-99D7-CDD4DA0E2D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1" name="Freeform 29">
              <a:extLst>
                <a:ext uri="{FF2B5EF4-FFF2-40B4-BE49-F238E27FC236}">
                  <a16:creationId xmlns:a16="http://schemas.microsoft.com/office/drawing/2014/main" id="{BE4E4866-79AD-496A-B825-4FCF74DC73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2" name="Freeform 30">
              <a:extLst>
                <a:ext uri="{FF2B5EF4-FFF2-40B4-BE49-F238E27FC236}">
                  <a16:creationId xmlns:a16="http://schemas.microsoft.com/office/drawing/2014/main" id="{37624B24-B1BF-4103-8468-856B7D2F10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3" name="Freeform 31">
              <a:extLst>
                <a:ext uri="{FF2B5EF4-FFF2-40B4-BE49-F238E27FC236}">
                  <a16:creationId xmlns:a16="http://schemas.microsoft.com/office/drawing/2014/main" id="{285A91E1-96BC-42C3-AF9D-B9F2EDC3F7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4" name="Freeform 32">
              <a:extLst>
                <a:ext uri="{FF2B5EF4-FFF2-40B4-BE49-F238E27FC236}">
                  <a16:creationId xmlns:a16="http://schemas.microsoft.com/office/drawing/2014/main" id="{5B40AAB1-E0F8-4AC8-B294-77D343A3C25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5" name="Freeform 543">
              <a:extLst>
                <a:ext uri="{FF2B5EF4-FFF2-40B4-BE49-F238E27FC236}">
                  <a16:creationId xmlns:a16="http://schemas.microsoft.com/office/drawing/2014/main" id="{15B45575-B0A8-4E1A-A502-6FBA948C5B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6" name="Freeform 544">
              <a:extLst>
                <a:ext uri="{FF2B5EF4-FFF2-40B4-BE49-F238E27FC236}">
                  <a16:creationId xmlns:a16="http://schemas.microsoft.com/office/drawing/2014/main" id="{F00C7CD9-4664-4851-B7E8-F320B38B6C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7" name="Freeform 545">
              <a:extLst>
                <a:ext uri="{FF2B5EF4-FFF2-40B4-BE49-F238E27FC236}">
                  <a16:creationId xmlns:a16="http://schemas.microsoft.com/office/drawing/2014/main" id="{79E7243C-3F48-4917-A35D-F6B4760E0C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8" name="Freeform 546">
              <a:extLst>
                <a:ext uri="{FF2B5EF4-FFF2-40B4-BE49-F238E27FC236}">
                  <a16:creationId xmlns:a16="http://schemas.microsoft.com/office/drawing/2014/main" id="{0E06BBDA-92F4-4670-8013-AA005C5D46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10936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29" name="Freeform 29">
              <a:extLst>
                <a:ext uri="{FF2B5EF4-FFF2-40B4-BE49-F238E27FC236}">
                  <a16:creationId xmlns:a16="http://schemas.microsoft.com/office/drawing/2014/main" id="{AC7FC873-6A15-4A31-B5E9-3D3D3ED770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10973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0" name="Freeform 31">
              <a:extLst>
                <a:ext uri="{FF2B5EF4-FFF2-40B4-BE49-F238E27FC236}">
                  <a16:creationId xmlns:a16="http://schemas.microsoft.com/office/drawing/2014/main" id="{F0A21B7E-B68B-43D9-A348-6A37C83E13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10936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3" name="Freeform 30">
              <a:extLst>
                <a:ext uri="{FF2B5EF4-FFF2-40B4-BE49-F238E27FC236}">
                  <a16:creationId xmlns:a16="http://schemas.microsoft.com/office/drawing/2014/main" id="{0505EC1E-71A0-4757-AA67-CB06689800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4" name="Freeform 32">
              <a:extLst>
                <a:ext uri="{FF2B5EF4-FFF2-40B4-BE49-F238E27FC236}">
                  <a16:creationId xmlns:a16="http://schemas.microsoft.com/office/drawing/2014/main" id="{5552218F-8F2F-4BED-818B-B48D43F0B16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5" name="Freeform 403">
              <a:extLst>
                <a:ext uri="{FF2B5EF4-FFF2-40B4-BE49-F238E27FC236}">
                  <a16:creationId xmlns:a16="http://schemas.microsoft.com/office/drawing/2014/main" id="{D1FB006D-7447-48B6-BC17-46267D0B98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6" name="Freeform 404">
              <a:extLst>
                <a:ext uri="{FF2B5EF4-FFF2-40B4-BE49-F238E27FC236}">
                  <a16:creationId xmlns:a16="http://schemas.microsoft.com/office/drawing/2014/main" id="{61FF96BF-D17A-4E41-8CF2-1C39CBCA39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7" name="Freeform 405">
              <a:extLst>
                <a:ext uri="{FF2B5EF4-FFF2-40B4-BE49-F238E27FC236}">
                  <a16:creationId xmlns:a16="http://schemas.microsoft.com/office/drawing/2014/main" id="{F69EA0B0-D8F2-484D-8C6B-3E65F52003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8" name="Freeform 406">
              <a:extLst>
                <a:ext uri="{FF2B5EF4-FFF2-40B4-BE49-F238E27FC236}">
                  <a16:creationId xmlns:a16="http://schemas.microsoft.com/office/drawing/2014/main" id="{077EC9E4-3943-4C91-BEB3-C0C8473599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89" name="Freeform 29">
              <a:extLst>
                <a:ext uri="{FF2B5EF4-FFF2-40B4-BE49-F238E27FC236}">
                  <a16:creationId xmlns:a16="http://schemas.microsoft.com/office/drawing/2014/main" id="{C772453A-CA0A-4192-809C-1BBC4B26C8E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0" name="Freeform 31">
              <a:extLst>
                <a:ext uri="{FF2B5EF4-FFF2-40B4-BE49-F238E27FC236}">
                  <a16:creationId xmlns:a16="http://schemas.microsoft.com/office/drawing/2014/main" id="{A505ED5C-83DB-45E9-9B45-09451403E1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1" name="Freeform 29">
              <a:extLst>
                <a:ext uri="{FF2B5EF4-FFF2-40B4-BE49-F238E27FC236}">
                  <a16:creationId xmlns:a16="http://schemas.microsoft.com/office/drawing/2014/main" id="{57C850A7-ACFC-4CDD-8757-A3229D5DB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2" name="Freeform 30">
              <a:extLst>
                <a:ext uri="{FF2B5EF4-FFF2-40B4-BE49-F238E27FC236}">
                  <a16:creationId xmlns:a16="http://schemas.microsoft.com/office/drawing/2014/main" id="{A8588D13-D9C9-4760-A976-F6E680ADCA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3" name="Freeform 31">
              <a:extLst>
                <a:ext uri="{FF2B5EF4-FFF2-40B4-BE49-F238E27FC236}">
                  <a16:creationId xmlns:a16="http://schemas.microsoft.com/office/drawing/2014/main" id="{180833DC-1CFB-41CA-90B2-2CCE86E83D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4" name="Freeform 32">
              <a:extLst>
                <a:ext uri="{FF2B5EF4-FFF2-40B4-BE49-F238E27FC236}">
                  <a16:creationId xmlns:a16="http://schemas.microsoft.com/office/drawing/2014/main" id="{7D64AF77-4D5D-4817-B827-B11D44AAD2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5" name="Freeform 29">
              <a:extLst>
                <a:ext uri="{FF2B5EF4-FFF2-40B4-BE49-F238E27FC236}">
                  <a16:creationId xmlns:a16="http://schemas.microsoft.com/office/drawing/2014/main" id="{1EBE0504-4F94-4B68-B004-7CE88CA86B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6" name="Freeform 30">
              <a:extLst>
                <a:ext uri="{FF2B5EF4-FFF2-40B4-BE49-F238E27FC236}">
                  <a16:creationId xmlns:a16="http://schemas.microsoft.com/office/drawing/2014/main" id="{A3F3D72F-364F-4F43-BDC8-5796172351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7" name="Freeform 31">
              <a:extLst>
                <a:ext uri="{FF2B5EF4-FFF2-40B4-BE49-F238E27FC236}">
                  <a16:creationId xmlns:a16="http://schemas.microsoft.com/office/drawing/2014/main" id="{A5E0DE00-7E2C-43F3-A74D-D9BBABA1A6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8" name="Freeform 32">
              <a:extLst>
                <a:ext uri="{FF2B5EF4-FFF2-40B4-BE49-F238E27FC236}">
                  <a16:creationId xmlns:a16="http://schemas.microsoft.com/office/drawing/2014/main" id="{3CB09C05-AFE1-4043-9CEA-554A825CB4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99" name="Freeform 29">
              <a:extLst>
                <a:ext uri="{FF2B5EF4-FFF2-40B4-BE49-F238E27FC236}">
                  <a16:creationId xmlns:a16="http://schemas.microsoft.com/office/drawing/2014/main" id="{32F82255-1C6C-4F2D-AFF6-0DEFB9BB38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0" name="Freeform 30">
              <a:extLst>
                <a:ext uri="{FF2B5EF4-FFF2-40B4-BE49-F238E27FC236}">
                  <a16:creationId xmlns:a16="http://schemas.microsoft.com/office/drawing/2014/main" id="{90ED368B-C56C-4638-BDED-57AAE97B44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1" name="Freeform 31">
              <a:extLst>
                <a:ext uri="{FF2B5EF4-FFF2-40B4-BE49-F238E27FC236}">
                  <a16:creationId xmlns:a16="http://schemas.microsoft.com/office/drawing/2014/main" id="{F78D68BB-3538-45D3-877E-773442DC1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2" name="Freeform 32">
              <a:extLst>
                <a:ext uri="{FF2B5EF4-FFF2-40B4-BE49-F238E27FC236}">
                  <a16:creationId xmlns:a16="http://schemas.microsoft.com/office/drawing/2014/main" id="{DE8D0B18-51B4-4B08-B7EC-C0CAEC9919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3" name="Freeform 29">
              <a:extLst>
                <a:ext uri="{FF2B5EF4-FFF2-40B4-BE49-F238E27FC236}">
                  <a16:creationId xmlns:a16="http://schemas.microsoft.com/office/drawing/2014/main" id="{FE69D609-E608-42DA-848F-C13313CA2E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4" name="Freeform 30">
              <a:extLst>
                <a:ext uri="{FF2B5EF4-FFF2-40B4-BE49-F238E27FC236}">
                  <a16:creationId xmlns:a16="http://schemas.microsoft.com/office/drawing/2014/main" id="{AE2C51F5-C918-4FEB-9816-FB44F80065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5" name="Freeform 31">
              <a:extLst>
                <a:ext uri="{FF2B5EF4-FFF2-40B4-BE49-F238E27FC236}">
                  <a16:creationId xmlns:a16="http://schemas.microsoft.com/office/drawing/2014/main" id="{BDA39113-B17F-4E4F-A0A5-142A76BF7D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6" name="Freeform 32">
              <a:extLst>
                <a:ext uri="{FF2B5EF4-FFF2-40B4-BE49-F238E27FC236}">
                  <a16:creationId xmlns:a16="http://schemas.microsoft.com/office/drawing/2014/main" id="{0549CF8D-2955-4DCF-89C6-A4A5D9D945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7" name="Freeform 425">
              <a:extLst>
                <a:ext uri="{FF2B5EF4-FFF2-40B4-BE49-F238E27FC236}">
                  <a16:creationId xmlns:a16="http://schemas.microsoft.com/office/drawing/2014/main" id="{C27AE4E9-D86B-4032-BEF1-8302F2A984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8" name="Freeform 426">
              <a:extLst>
                <a:ext uri="{FF2B5EF4-FFF2-40B4-BE49-F238E27FC236}">
                  <a16:creationId xmlns:a16="http://schemas.microsoft.com/office/drawing/2014/main" id="{9B59B0E4-B884-4807-B731-5DD8C8318F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9" name="Freeform 427">
              <a:extLst>
                <a:ext uri="{FF2B5EF4-FFF2-40B4-BE49-F238E27FC236}">
                  <a16:creationId xmlns:a16="http://schemas.microsoft.com/office/drawing/2014/main" id="{421DA6DF-1688-4B28-8A93-CF30836F58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0" name="Freeform 428">
              <a:extLst>
                <a:ext uri="{FF2B5EF4-FFF2-40B4-BE49-F238E27FC236}">
                  <a16:creationId xmlns:a16="http://schemas.microsoft.com/office/drawing/2014/main" id="{7DBC9D7A-990D-4EB3-BB41-AF524D863D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109362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1" name="Freeform 29">
              <a:extLst>
                <a:ext uri="{FF2B5EF4-FFF2-40B4-BE49-F238E27FC236}">
                  <a16:creationId xmlns:a16="http://schemas.microsoft.com/office/drawing/2014/main" id="{CD10BADB-C74B-4DDC-BC8A-370CF75C6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109735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2" name="Freeform 31">
              <a:extLst>
                <a:ext uri="{FF2B5EF4-FFF2-40B4-BE49-F238E27FC236}">
                  <a16:creationId xmlns:a16="http://schemas.microsoft.com/office/drawing/2014/main" id="{36CD42B8-8600-48C7-88C2-93E307AF60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109362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9" name="Group 1808">
            <a:extLst>
              <a:ext uri="{FF2B5EF4-FFF2-40B4-BE49-F238E27FC236}">
                <a16:creationId xmlns:a16="http://schemas.microsoft.com/office/drawing/2014/main" id="{800BFD97-21DF-408D-9CD6-4059272BD1AA}"/>
              </a:ext>
            </a:extLst>
          </p:cNvPr>
          <p:cNvGrpSpPr/>
          <p:nvPr userDrawn="1"/>
        </p:nvGrpSpPr>
        <p:grpSpPr>
          <a:xfrm>
            <a:off x="83663" y="1489007"/>
            <a:ext cx="12009863" cy="176637"/>
            <a:chOff x="83663" y="1383929"/>
            <a:chExt cx="12009863" cy="176637"/>
          </a:xfrm>
        </p:grpSpPr>
        <p:sp>
          <p:nvSpPr>
            <p:cNvPr id="631" name="Freeform 29">
              <a:extLst>
                <a:ext uri="{FF2B5EF4-FFF2-40B4-BE49-F238E27FC236}">
                  <a16:creationId xmlns:a16="http://schemas.microsoft.com/office/drawing/2014/main" id="{275AE894-5F57-4756-B8B0-F6732601DA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2" name="Freeform 30">
              <a:extLst>
                <a:ext uri="{FF2B5EF4-FFF2-40B4-BE49-F238E27FC236}">
                  <a16:creationId xmlns:a16="http://schemas.microsoft.com/office/drawing/2014/main" id="{0166BA60-A5D3-4D55-9706-8973748CF4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3" name="Freeform 31">
              <a:extLst>
                <a:ext uri="{FF2B5EF4-FFF2-40B4-BE49-F238E27FC236}">
                  <a16:creationId xmlns:a16="http://schemas.microsoft.com/office/drawing/2014/main" id="{3BD0BB31-B483-4368-8B7D-0FEFA5ED35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4" name="Freeform 32">
              <a:extLst>
                <a:ext uri="{FF2B5EF4-FFF2-40B4-BE49-F238E27FC236}">
                  <a16:creationId xmlns:a16="http://schemas.microsoft.com/office/drawing/2014/main" id="{3856F6D3-7640-48C3-9083-930CF8B7F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5" name="Freeform 29">
              <a:extLst>
                <a:ext uri="{FF2B5EF4-FFF2-40B4-BE49-F238E27FC236}">
                  <a16:creationId xmlns:a16="http://schemas.microsoft.com/office/drawing/2014/main" id="{598B339C-C84C-4965-95AF-9B5CC64EF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6" name="Freeform 30">
              <a:extLst>
                <a:ext uri="{FF2B5EF4-FFF2-40B4-BE49-F238E27FC236}">
                  <a16:creationId xmlns:a16="http://schemas.microsoft.com/office/drawing/2014/main" id="{5EED12BE-03A9-4E74-8A0C-FE0F8C417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7" name="Freeform 31">
              <a:extLst>
                <a:ext uri="{FF2B5EF4-FFF2-40B4-BE49-F238E27FC236}">
                  <a16:creationId xmlns:a16="http://schemas.microsoft.com/office/drawing/2014/main" id="{6A6AFD3A-377D-4963-ADA2-D5ABA7D2F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8" name="Freeform 32">
              <a:extLst>
                <a:ext uri="{FF2B5EF4-FFF2-40B4-BE49-F238E27FC236}">
                  <a16:creationId xmlns:a16="http://schemas.microsoft.com/office/drawing/2014/main" id="{792AFD11-4544-4C5B-B631-6C472C82A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39" name="Freeform 29">
              <a:extLst>
                <a:ext uri="{FF2B5EF4-FFF2-40B4-BE49-F238E27FC236}">
                  <a16:creationId xmlns:a16="http://schemas.microsoft.com/office/drawing/2014/main" id="{A3D52F42-FAFE-4C52-BFC5-14C28EB01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0" name="Freeform 30">
              <a:extLst>
                <a:ext uri="{FF2B5EF4-FFF2-40B4-BE49-F238E27FC236}">
                  <a16:creationId xmlns:a16="http://schemas.microsoft.com/office/drawing/2014/main" id="{A4E994EF-C8B5-4CD5-8E60-619E0312D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1" name="Freeform 31">
              <a:extLst>
                <a:ext uri="{FF2B5EF4-FFF2-40B4-BE49-F238E27FC236}">
                  <a16:creationId xmlns:a16="http://schemas.microsoft.com/office/drawing/2014/main" id="{CB58488A-5B2A-468A-9126-1CA4120C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2" name="Freeform 32">
              <a:extLst>
                <a:ext uri="{FF2B5EF4-FFF2-40B4-BE49-F238E27FC236}">
                  <a16:creationId xmlns:a16="http://schemas.microsoft.com/office/drawing/2014/main" id="{EF59B971-147D-4A34-8D71-E2253172F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3" name="Freeform 29">
              <a:extLst>
                <a:ext uri="{FF2B5EF4-FFF2-40B4-BE49-F238E27FC236}">
                  <a16:creationId xmlns:a16="http://schemas.microsoft.com/office/drawing/2014/main" id="{0BC106F8-8EAA-4A25-B8AA-1611996CD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4" name="Freeform 30">
              <a:extLst>
                <a:ext uri="{FF2B5EF4-FFF2-40B4-BE49-F238E27FC236}">
                  <a16:creationId xmlns:a16="http://schemas.microsoft.com/office/drawing/2014/main" id="{4040D904-A251-4694-9A8C-ED1158A97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5" name="Freeform 31">
              <a:extLst>
                <a:ext uri="{FF2B5EF4-FFF2-40B4-BE49-F238E27FC236}">
                  <a16:creationId xmlns:a16="http://schemas.microsoft.com/office/drawing/2014/main" id="{271711D7-B927-4900-81C5-CB35D57668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6" name="Freeform 32">
              <a:extLst>
                <a:ext uri="{FF2B5EF4-FFF2-40B4-BE49-F238E27FC236}">
                  <a16:creationId xmlns:a16="http://schemas.microsoft.com/office/drawing/2014/main" id="{B15E34E8-1921-4DAD-97C1-95AF17EF9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7" name="Freeform 565">
              <a:extLst>
                <a:ext uri="{FF2B5EF4-FFF2-40B4-BE49-F238E27FC236}">
                  <a16:creationId xmlns:a16="http://schemas.microsoft.com/office/drawing/2014/main" id="{F301E858-F59A-4C3B-8612-147F9124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8" name="Freeform 566">
              <a:extLst>
                <a:ext uri="{FF2B5EF4-FFF2-40B4-BE49-F238E27FC236}">
                  <a16:creationId xmlns:a16="http://schemas.microsoft.com/office/drawing/2014/main" id="{4C61B98D-9D7B-455A-9B97-304E919E4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49" name="Freeform 567">
              <a:extLst>
                <a:ext uri="{FF2B5EF4-FFF2-40B4-BE49-F238E27FC236}">
                  <a16:creationId xmlns:a16="http://schemas.microsoft.com/office/drawing/2014/main" id="{A97BF01D-6B6E-405D-AF65-BEC15DE4B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0" name="Freeform 568">
              <a:extLst>
                <a:ext uri="{FF2B5EF4-FFF2-40B4-BE49-F238E27FC236}">
                  <a16:creationId xmlns:a16="http://schemas.microsoft.com/office/drawing/2014/main" id="{83F6F5E5-0ADC-4FA7-8DA8-C9B1DE660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1" name="Freeform 29">
              <a:extLst>
                <a:ext uri="{FF2B5EF4-FFF2-40B4-BE49-F238E27FC236}">
                  <a16:creationId xmlns:a16="http://schemas.microsoft.com/office/drawing/2014/main" id="{D42E65C0-CBD2-4A7A-B086-A9601D688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2" name="Freeform 31">
              <a:extLst>
                <a:ext uri="{FF2B5EF4-FFF2-40B4-BE49-F238E27FC236}">
                  <a16:creationId xmlns:a16="http://schemas.microsoft.com/office/drawing/2014/main" id="{674BEB64-EBA4-44DC-BEB5-7D5AFBBDF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3" name="Freeform 29">
              <a:extLst>
                <a:ext uri="{FF2B5EF4-FFF2-40B4-BE49-F238E27FC236}">
                  <a16:creationId xmlns:a16="http://schemas.microsoft.com/office/drawing/2014/main" id="{18508602-3070-4BA7-A8E3-354F40616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4" name="Freeform 30">
              <a:extLst>
                <a:ext uri="{FF2B5EF4-FFF2-40B4-BE49-F238E27FC236}">
                  <a16:creationId xmlns:a16="http://schemas.microsoft.com/office/drawing/2014/main" id="{36BEB0EA-D419-4EA9-AAC3-8A60B2C85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5" name="Freeform 31">
              <a:extLst>
                <a:ext uri="{FF2B5EF4-FFF2-40B4-BE49-F238E27FC236}">
                  <a16:creationId xmlns:a16="http://schemas.microsoft.com/office/drawing/2014/main" id="{6C3772DD-4E41-4AA9-BECA-9D2ECAB8E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6" name="Freeform 32">
              <a:extLst>
                <a:ext uri="{FF2B5EF4-FFF2-40B4-BE49-F238E27FC236}">
                  <a16:creationId xmlns:a16="http://schemas.microsoft.com/office/drawing/2014/main" id="{A56661FC-8CD0-4B17-BE7B-D477877B9C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7" name="Freeform 29">
              <a:extLst>
                <a:ext uri="{FF2B5EF4-FFF2-40B4-BE49-F238E27FC236}">
                  <a16:creationId xmlns:a16="http://schemas.microsoft.com/office/drawing/2014/main" id="{04837D6C-4FA1-4679-BA0C-28DC05489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8" name="Freeform 30">
              <a:extLst>
                <a:ext uri="{FF2B5EF4-FFF2-40B4-BE49-F238E27FC236}">
                  <a16:creationId xmlns:a16="http://schemas.microsoft.com/office/drawing/2014/main" id="{F6DA6ABB-1EE0-4A01-84FF-906EC17C1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59" name="Freeform 31">
              <a:extLst>
                <a:ext uri="{FF2B5EF4-FFF2-40B4-BE49-F238E27FC236}">
                  <a16:creationId xmlns:a16="http://schemas.microsoft.com/office/drawing/2014/main" id="{0F4C7EEC-BAF6-472E-BA9C-AE939370C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0" name="Freeform 32">
              <a:extLst>
                <a:ext uri="{FF2B5EF4-FFF2-40B4-BE49-F238E27FC236}">
                  <a16:creationId xmlns:a16="http://schemas.microsoft.com/office/drawing/2014/main" id="{6A8EE3B6-C085-40B2-84C1-40622D54B5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1" name="Freeform 29">
              <a:extLst>
                <a:ext uri="{FF2B5EF4-FFF2-40B4-BE49-F238E27FC236}">
                  <a16:creationId xmlns:a16="http://schemas.microsoft.com/office/drawing/2014/main" id="{1E9EF89E-A8CB-4779-A344-353933B3E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2" name="Freeform 30">
              <a:extLst>
                <a:ext uri="{FF2B5EF4-FFF2-40B4-BE49-F238E27FC236}">
                  <a16:creationId xmlns:a16="http://schemas.microsoft.com/office/drawing/2014/main" id="{E17E0A6D-EFDC-49AA-A1C8-8124EFE0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3" name="Freeform 31">
              <a:extLst>
                <a:ext uri="{FF2B5EF4-FFF2-40B4-BE49-F238E27FC236}">
                  <a16:creationId xmlns:a16="http://schemas.microsoft.com/office/drawing/2014/main" id="{BEE4A88D-C520-47BC-B7B1-C38A4018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4" name="Freeform 32">
              <a:extLst>
                <a:ext uri="{FF2B5EF4-FFF2-40B4-BE49-F238E27FC236}">
                  <a16:creationId xmlns:a16="http://schemas.microsoft.com/office/drawing/2014/main" id="{EDEE3BB3-EA25-4AA9-B082-1BDF0163C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5" name="Freeform 29">
              <a:extLst>
                <a:ext uri="{FF2B5EF4-FFF2-40B4-BE49-F238E27FC236}">
                  <a16:creationId xmlns:a16="http://schemas.microsoft.com/office/drawing/2014/main" id="{8272046A-8640-41F6-90B6-2C3FD0888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6" name="Freeform 30">
              <a:extLst>
                <a:ext uri="{FF2B5EF4-FFF2-40B4-BE49-F238E27FC236}">
                  <a16:creationId xmlns:a16="http://schemas.microsoft.com/office/drawing/2014/main" id="{231F5A58-9373-4A61-98D0-FA2CD9BBB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7" name="Freeform 31">
              <a:extLst>
                <a:ext uri="{FF2B5EF4-FFF2-40B4-BE49-F238E27FC236}">
                  <a16:creationId xmlns:a16="http://schemas.microsoft.com/office/drawing/2014/main" id="{D00ED0BD-24C6-463B-937A-3D95213992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8" name="Freeform 32">
              <a:extLst>
                <a:ext uri="{FF2B5EF4-FFF2-40B4-BE49-F238E27FC236}">
                  <a16:creationId xmlns:a16="http://schemas.microsoft.com/office/drawing/2014/main" id="{B86E4124-58D3-49C8-A5A2-544A71209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69" name="Freeform 587">
              <a:extLst>
                <a:ext uri="{FF2B5EF4-FFF2-40B4-BE49-F238E27FC236}">
                  <a16:creationId xmlns:a16="http://schemas.microsoft.com/office/drawing/2014/main" id="{BD4E5B58-499B-435F-B2E4-2828C9506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0" name="Freeform 588">
              <a:extLst>
                <a:ext uri="{FF2B5EF4-FFF2-40B4-BE49-F238E27FC236}">
                  <a16:creationId xmlns:a16="http://schemas.microsoft.com/office/drawing/2014/main" id="{21A4F09A-3514-4471-8643-A2BCD4F66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1" name="Freeform 589">
              <a:extLst>
                <a:ext uri="{FF2B5EF4-FFF2-40B4-BE49-F238E27FC236}">
                  <a16:creationId xmlns:a16="http://schemas.microsoft.com/office/drawing/2014/main" id="{AA235E5D-0F1F-4625-8956-43980DDB5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2" name="Freeform 590">
              <a:extLst>
                <a:ext uri="{FF2B5EF4-FFF2-40B4-BE49-F238E27FC236}">
                  <a16:creationId xmlns:a16="http://schemas.microsoft.com/office/drawing/2014/main" id="{D0249B94-586B-46CD-992F-5C7D046FD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138393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3" name="Freeform 29">
              <a:extLst>
                <a:ext uri="{FF2B5EF4-FFF2-40B4-BE49-F238E27FC236}">
                  <a16:creationId xmlns:a16="http://schemas.microsoft.com/office/drawing/2014/main" id="{26797216-55B8-46C9-8C85-F2D8FD38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4" name="Freeform 31">
              <a:extLst>
                <a:ext uri="{FF2B5EF4-FFF2-40B4-BE49-F238E27FC236}">
                  <a16:creationId xmlns:a16="http://schemas.microsoft.com/office/drawing/2014/main" id="{10364C7F-0261-40A6-B4C7-389373F969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138393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3" name="Freeform 29">
              <a:extLst>
                <a:ext uri="{FF2B5EF4-FFF2-40B4-BE49-F238E27FC236}">
                  <a16:creationId xmlns:a16="http://schemas.microsoft.com/office/drawing/2014/main" id="{1B23074C-B760-4AE3-BFC6-E6DC25B99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4" name="Freeform 30">
              <a:extLst>
                <a:ext uri="{FF2B5EF4-FFF2-40B4-BE49-F238E27FC236}">
                  <a16:creationId xmlns:a16="http://schemas.microsoft.com/office/drawing/2014/main" id="{B04C2E3D-CCDB-4711-B533-BDABAA3EE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5" name="Freeform 31">
              <a:extLst>
                <a:ext uri="{FF2B5EF4-FFF2-40B4-BE49-F238E27FC236}">
                  <a16:creationId xmlns:a16="http://schemas.microsoft.com/office/drawing/2014/main" id="{E6B2FF50-E60E-4045-92F4-4C5181D19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6" name="Freeform 32">
              <a:extLst>
                <a:ext uri="{FF2B5EF4-FFF2-40B4-BE49-F238E27FC236}">
                  <a16:creationId xmlns:a16="http://schemas.microsoft.com/office/drawing/2014/main" id="{03F6C6C0-B24C-4F0B-9496-B3AB7CFB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7" name="Freeform 29">
              <a:extLst>
                <a:ext uri="{FF2B5EF4-FFF2-40B4-BE49-F238E27FC236}">
                  <a16:creationId xmlns:a16="http://schemas.microsoft.com/office/drawing/2014/main" id="{2251D283-CFC8-4956-87A6-3934D8BD1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8" name="Freeform 30">
              <a:extLst>
                <a:ext uri="{FF2B5EF4-FFF2-40B4-BE49-F238E27FC236}">
                  <a16:creationId xmlns:a16="http://schemas.microsoft.com/office/drawing/2014/main" id="{5FB9D921-2E24-4EC5-8A33-997C1E2DF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19" name="Freeform 31">
              <a:extLst>
                <a:ext uri="{FF2B5EF4-FFF2-40B4-BE49-F238E27FC236}">
                  <a16:creationId xmlns:a16="http://schemas.microsoft.com/office/drawing/2014/main" id="{279D4165-A1DA-49C1-86F5-5C74978D2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0" name="Freeform 32">
              <a:extLst>
                <a:ext uri="{FF2B5EF4-FFF2-40B4-BE49-F238E27FC236}">
                  <a16:creationId xmlns:a16="http://schemas.microsoft.com/office/drawing/2014/main" id="{6420202D-B845-4312-A9D9-9A3535432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1" name="Freeform 29">
              <a:extLst>
                <a:ext uri="{FF2B5EF4-FFF2-40B4-BE49-F238E27FC236}">
                  <a16:creationId xmlns:a16="http://schemas.microsoft.com/office/drawing/2014/main" id="{8EFF6071-F289-4062-BBC4-AE33CFC71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2" name="Freeform 30">
              <a:extLst>
                <a:ext uri="{FF2B5EF4-FFF2-40B4-BE49-F238E27FC236}">
                  <a16:creationId xmlns:a16="http://schemas.microsoft.com/office/drawing/2014/main" id="{441787D0-96B2-4E08-AF69-D655C63CAA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3" name="Freeform 31">
              <a:extLst>
                <a:ext uri="{FF2B5EF4-FFF2-40B4-BE49-F238E27FC236}">
                  <a16:creationId xmlns:a16="http://schemas.microsoft.com/office/drawing/2014/main" id="{A8787C4B-025A-490D-90AE-BD89AEF8E7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4" name="Freeform 32">
              <a:extLst>
                <a:ext uri="{FF2B5EF4-FFF2-40B4-BE49-F238E27FC236}">
                  <a16:creationId xmlns:a16="http://schemas.microsoft.com/office/drawing/2014/main" id="{7A7773F0-5F9E-411C-9112-3DF5BDB7C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5" name="Freeform 29">
              <a:extLst>
                <a:ext uri="{FF2B5EF4-FFF2-40B4-BE49-F238E27FC236}">
                  <a16:creationId xmlns:a16="http://schemas.microsoft.com/office/drawing/2014/main" id="{70C38269-91B8-4258-8499-10988D6BF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6" name="Freeform 30">
              <a:extLst>
                <a:ext uri="{FF2B5EF4-FFF2-40B4-BE49-F238E27FC236}">
                  <a16:creationId xmlns:a16="http://schemas.microsoft.com/office/drawing/2014/main" id="{22A0D130-5D75-4073-8E44-6274D6E92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7" name="Freeform 31">
              <a:extLst>
                <a:ext uri="{FF2B5EF4-FFF2-40B4-BE49-F238E27FC236}">
                  <a16:creationId xmlns:a16="http://schemas.microsoft.com/office/drawing/2014/main" id="{B0764C1F-7406-4704-A7D3-A9A7FEE4B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8" name="Freeform 32">
              <a:extLst>
                <a:ext uri="{FF2B5EF4-FFF2-40B4-BE49-F238E27FC236}">
                  <a16:creationId xmlns:a16="http://schemas.microsoft.com/office/drawing/2014/main" id="{4087F621-368C-4FEB-A399-5B88E67660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29" name="Freeform 447">
              <a:extLst>
                <a:ext uri="{FF2B5EF4-FFF2-40B4-BE49-F238E27FC236}">
                  <a16:creationId xmlns:a16="http://schemas.microsoft.com/office/drawing/2014/main" id="{BC1CFDE7-9BCA-4A53-85B0-11FBC7DF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0" name="Freeform 448">
              <a:extLst>
                <a:ext uri="{FF2B5EF4-FFF2-40B4-BE49-F238E27FC236}">
                  <a16:creationId xmlns:a16="http://schemas.microsoft.com/office/drawing/2014/main" id="{8564789F-9744-4D85-932C-E1CE10961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1" name="Freeform 449">
              <a:extLst>
                <a:ext uri="{FF2B5EF4-FFF2-40B4-BE49-F238E27FC236}">
                  <a16:creationId xmlns:a16="http://schemas.microsoft.com/office/drawing/2014/main" id="{025C7E22-6146-4ADD-9B7D-DBFC3555D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2" name="Freeform 450">
              <a:extLst>
                <a:ext uri="{FF2B5EF4-FFF2-40B4-BE49-F238E27FC236}">
                  <a16:creationId xmlns:a16="http://schemas.microsoft.com/office/drawing/2014/main" id="{BF9FB715-794B-4D24-8F67-017555492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3" name="Freeform 29">
              <a:extLst>
                <a:ext uri="{FF2B5EF4-FFF2-40B4-BE49-F238E27FC236}">
                  <a16:creationId xmlns:a16="http://schemas.microsoft.com/office/drawing/2014/main" id="{9A19AD2D-B7CF-46A6-9D3B-6C009FCB1D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4" name="Freeform 31">
              <a:extLst>
                <a:ext uri="{FF2B5EF4-FFF2-40B4-BE49-F238E27FC236}">
                  <a16:creationId xmlns:a16="http://schemas.microsoft.com/office/drawing/2014/main" id="{998CF140-4FC7-47C7-A1C2-45A21FFE6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5" name="Freeform 29">
              <a:extLst>
                <a:ext uri="{FF2B5EF4-FFF2-40B4-BE49-F238E27FC236}">
                  <a16:creationId xmlns:a16="http://schemas.microsoft.com/office/drawing/2014/main" id="{E91376E1-7A93-4F7D-AD50-B333A48509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6" name="Freeform 30">
              <a:extLst>
                <a:ext uri="{FF2B5EF4-FFF2-40B4-BE49-F238E27FC236}">
                  <a16:creationId xmlns:a16="http://schemas.microsoft.com/office/drawing/2014/main" id="{511A0981-A534-4FD2-B887-AE1BEF109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7" name="Freeform 31">
              <a:extLst>
                <a:ext uri="{FF2B5EF4-FFF2-40B4-BE49-F238E27FC236}">
                  <a16:creationId xmlns:a16="http://schemas.microsoft.com/office/drawing/2014/main" id="{81D88B08-8F56-4E3F-BC75-228782C80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8" name="Freeform 32">
              <a:extLst>
                <a:ext uri="{FF2B5EF4-FFF2-40B4-BE49-F238E27FC236}">
                  <a16:creationId xmlns:a16="http://schemas.microsoft.com/office/drawing/2014/main" id="{08AAF1B2-FECE-4CA6-85BB-144535599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39" name="Freeform 29">
              <a:extLst>
                <a:ext uri="{FF2B5EF4-FFF2-40B4-BE49-F238E27FC236}">
                  <a16:creationId xmlns:a16="http://schemas.microsoft.com/office/drawing/2014/main" id="{981619CE-8471-429C-B161-78393B3C6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0" name="Freeform 30">
              <a:extLst>
                <a:ext uri="{FF2B5EF4-FFF2-40B4-BE49-F238E27FC236}">
                  <a16:creationId xmlns:a16="http://schemas.microsoft.com/office/drawing/2014/main" id="{DBCEADE3-C9EC-478A-83D6-7169E4ED9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138766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1" name="Freeform 31">
              <a:extLst>
                <a:ext uri="{FF2B5EF4-FFF2-40B4-BE49-F238E27FC236}">
                  <a16:creationId xmlns:a16="http://schemas.microsoft.com/office/drawing/2014/main" id="{938D0299-C5CD-4324-B804-D5811220D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138392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42" name="Freeform 32">
              <a:extLst>
                <a:ext uri="{FF2B5EF4-FFF2-40B4-BE49-F238E27FC236}">
                  <a16:creationId xmlns:a16="http://schemas.microsoft.com/office/drawing/2014/main" id="{D8716C04-EB42-44E4-937C-B43EBEB0E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138392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5" name="Group 1794">
            <a:extLst>
              <a:ext uri="{FF2B5EF4-FFF2-40B4-BE49-F238E27FC236}">
                <a16:creationId xmlns:a16="http://schemas.microsoft.com/office/drawing/2014/main" id="{FE4EC17A-6954-4BFF-B6A5-218A353571C6}"/>
              </a:ext>
            </a:extLst>
          </p:cNvPr>
          <p:cNvGrpSpPr/>
          <p:nvPr userDrawn="1"/>
        </p:nvGrpSpPr>
        <p:grpSpPr>
          <a:xfrm>
            <a:off x="83664" y="63837"/>
            <a:ext cx="12009863" cy="176637"/>
            <a:chOff x="83664" y="-72234"/>
            <a:chExt cx="12009863" cy="176637"/>
          </a:xfrm>
        </p:grpSpPr>
        <p:sp>
          <p:nvSpPr>
            <p:cNvPr id="767" name="Freeform 29">
              <a:extLst>
                <a:ext uri="{FF2B5EF4-FFF2-40B4-BE49-F238E27FC236}">
                  <a16:creationId xmlns:a16="http://schemas.microsoft.com/office/drawing/2014/main" id="{614772F6-5921-4727-BC67-275267D5C9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8" name="Freeform 30">
              <a:extLst>
                <a:ext uri="{FF2B5EF4-FFF2-40B4-BE49-F238E27FC236}">
                  <a16:creationId xmlns:a16="http://schemas.microsoft.com/office/drawing/2014/main" id="{89336505-89EE-4649-8108-22C63E45C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9" name="Freeform 31">
              <a:extLst>
                <a:ext uri="{FF2B5EF4-FFF2-40B4-BE49-F238E27FC236}">
                  <a16:creationId xmlns:a16="http://schemas.microsoft.com/office/drawing/2014/main" id="{42B468DB-FFEB-4035-9FFB-A121E08243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0" name="Freeform 32">
              <a:extLst>
                <a:ext uri="{FF2B5EF4-FFF2-40B4-BE49-F238E27FC236}">
                  <a16:creationId xmlns:a16="http://schemas.microsoft.com/office/drawing/2014/main" id="{2EB30022-3839-458D-9E9F-98DDD691F95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1" name="Freeform 29">
              <a:extLst>
                <a:ext uri="{FF2B5EF4-FFF2-40B4-BE49-F238E27FC236}">
                  <a16:creationId xmlns:a16="http://schemas.microsoft.com/office/drawing/2014/main" id="{6E24D4C4-66A5-4809-BC19-D3B2137474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2" name="Freeform 30">
              <a:extLst>
                <a:ext uri="{FF2B5EF4-FFF2-40B4-BE49-F238E27FC236}">
                  <a16:creationId xmlns:a16="http://schemas.microsoft.com/office/drawing/2014/main" id="{C3854B07-3B9B-4D95-99D7-5DE0BDEB64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3" name="Freeform 31">
              <a:extLst>
                <a:ext uri="{FF2B5EF4-FFF2-40B4-BE49-F238E27FC236}">
                  <a16:creationId xmlns:a16="http://schemas.microsoft.com/office/drawing/2014/main" id="{96865299-EF88-4194-854E-9D71DA4015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4" name="Freeform 32">
              <a:extLst>
                <a:ext uri="{FF2B5EF4-FFF2-40B4-BE49-F238E27FC236}">
                  <a16:creationId xmlns:a16="http://schemas.microsoft.com/office/drawing/2014/main" id="{16EE6F5C-132B-4A65-92A1-1EEF9B1E87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5" name="Freeform 29">
              <a:extLst>
                <a:ext uri="{FF2B5EF4-FFF2-40B4-BE49-F238E27FC236}">
                  <a16:creationId xmlns:a16="http://schemas.microsoft.com/office/drawing/2014/main" id="{22679479-F7CB-4AF0-B6D7-3EB0BCC381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6" name="Freeform 30">
              <a:extLst>
                <a:ext uri="{FF2B5EF4-FFF2-40B4-BE49-F238E27FC236}">
                  <a16:creationId xmlns:a16="http://schemas.microsoft.com/office/drawing/2014/main" id="{BB7129C3-93D6-46BA-87AF-0855E4264A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7" name="Freeform 31">
              <a:extLst>
                <a:ext uri="{FF2B5EF4-FFF2-40B4-BE49-F238E27FC236}">
                  <a16:creationId xmlns:a16="http://schemas.microsoft.com/office/drawing/2014/main" id="{046F4406-0AB4-4B5A-A41A-950E5C9B2F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8" name="Freeform 32">
              <a:extLst>
                <a:ext uri="{FF2B5EF4-FFF2-40B4-BE49-F238E27FC236}">
                  <a16:creationId xmlns:a16="http://schemas.microsoft.com/office/drawing/2014/main" id="{3D8F9CFE-3DE0-44D1-82C2-BDC52115EB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79" name="Freeform 29">
              <a:extLst>
                <a:ext uri="{FF2B5EF4-FFF2-40B4-BE49-F238E27FC236}">
                  <a16:creationId xmlns:a16="http://schemas.microsoft.com/office/drawing/2014/main" id="{8EDE7192-E2C3-43D5-8D61-93B0A15E4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0" name="Freeform 30">
              <a:extLst>
                <a:ext uri="{FF2B5EF4-FFF2-40B4-BE49-F238E27FC236}">
                  <a16:creationId xmlns:a16="http://schemas.microsoft.com/office/drawing/2014/main" id="{00F56E48-DAC8-46C0-AF33-72FC0E01E9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1" name="Freeform 31">
              <a:extLst>
                <a:ext uri="{FF2B5EF4-FFF2-40B4-BE49-F238E27FC236}">
                  <a16:creationId xmlns:a16="http://schemas.microsoft.com/office/drawing/2014/main" id="{B8311F7E-0E6C-410C-9047-BA2DC201D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2" name="Freeform 32">
              <a:extLst>
                <a:ext uri="{FF2B5EF4-FFF2-40B4-BE49-F238E27FC236}">
                  <a16:creationId xmlns:a16="http://schemas.microsoft.com/office/drawing/2014/main" id="{3F934E6C-DB5C-4BC1-9B45-A9CAC498C6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3" name="Freeform 477">
              <a:extLst>
                <a:ext uri="{FF2B5EF4-FFF2-40B4-BE49-F238E27FC236}">
                  <a16:creationId xmlns:a16="http://schemas.microsoft.com/office/drawing/2014/main" id="{0512599F-6B28-489C-9C90-25A3A5D22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4" name="Freeform 478">
              <a:extLst>
                <a:ext uri="{FF2B5EF4-FFF2-40B4-BE49-F238E27FC236}">
                  <a16:creationId xmlns:a16="http://schemas.microsoft.com/office/drawing/2014/main" id="{FFC70E00-1360-4FF9-A11F-5545F2AEE5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5" name="Freeform 479">
              <a:extLst>
                <a:ext uri="{FF2B5EF4-FFF2-40B4-BE49-F238E27FC236}">
                  <a16:creationId xmlns:a16="http://schemas.microsoft.com/office/drawing/2014/main" id="{201AEC0A-EDD6-4F6D-BD6A-7C1E9B2F66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6" name="Freeform 480">
              <a:extLst>
                <a:ext uri="{FF2B5EF4-FFF2-40B4-BE49-F238E27FC236}">
                  <a16:creationId xmlns:a16="http://schemas.microsoft.com/office/drawing/2014/main" id="{A4D00A7C-F2EE-43A3-847F-C3D4E057D6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7" name="Freeform 29">
              <a:extLst>
                <a:ext uri="{FF2B5EF4-FFF2-40B4-BE49-F238E27FC236}">
                  <a16:creationId xmlns:a16="http://schemas.microsoft.com/office/drawing/2014/main" id="{AA625113-BA4F-4619-98A5-EB664EF5B9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8" name="Freeform 31">
              <a:extLst>
                <a:ext uri="{FF2B5EF4-FFF2-40B4-BE49-F238E27FC236}">
                  <a16:creationId xmlns:a16="http://schemas.microsoft.com/office/drawing/2014/main" id="{BBB7A7C7-18DC-4A64-A1DD-C4BDBDACC8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89" name="Freeform 29">
              <a:extLst>
                <a:ext uri="{FF2B5EF4-FFF2-40B4-BE49-F238E27FC236}">
                  <a16:creationId xmlns:a16="http://schemas.microsoft.com/office/drawing/2014/main" id="{0C9D492A-30BA-4896-9F80-19FF0E1B92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0" name="Freeform 30">
              <a:extLst>
                <a:ext uri="{FF2B5EF4-FFF2-40B4-BE49-F238E27FC236}">
                  <a16:creationId xmlns:a16="http://schemas.microsoft.com/office/drawing/2014/main" id="{DE3CA819-A6A5-43A8-96E6-B441700272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1" name="Freeform 31">
              <a:extLst>
                <a:ext uri="{FF2B5EF4-FFF2-40B4-BE49-F238E27FC236}">
                  <a16:creationId xmlns:a16="http://schemas.microsoft.com/office/drawing/2014/main" id="{B0613448-BBF5-480A-9F2A-9220C1B517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2" name="Freeform 32">
              <a:extLst>
                <a:ext uri="{FF2B5EF4-FFF2-40B4-BE49-F238E27FC236}">
                  <a16:creationId xmlns:a16="http://schemas.microsoft.com/office/drawing/2014/main" id="{7E4D36C6-5D5F-44FF-B8A4-078ED16263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3" name="Freeform 29">
              <a:extLst>
                <a:ext uri="{FF2B5EF4-FFF2-40B4-BE49-F238E27FC236}">
                  <a16:creationId xmlns:a16="http://schemas.microsoft.com/office/drawing/2014/main" id="{453B15EA-C731-4360-B62B-D3B1F7FF44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4" name="Freeform 30">
              <a:extLst>
                <a:ext uri="{FF2B5EF4-FFF2-40B4-BE49-F238E27FC236}">
                  <a16:creationId xmlns:a16="http://schemas.microsoft.com/office/drawing/2014/main" id="{E9E8D968-CD65-47D0-B193-62C4AA2791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5" name="Freeform 31">
              <a:extLst>
                <a:ext uri="{FF2B5EF4-FFF2-40B4-BE49-F238E27FC236}">
                  <a16:creationId xmlns:a16="http://schemas.microsoft.com/office/drawing/2014/main" id="{DD1076A3-1711-4E77-AD9C-EBFEA664E4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6" name="Freeform 32">
              <a:extLst>
                <a:ext uri="{FF2B5EF4-FFF2-40B4-BE49-F238E27FC236}">
                  <a16:creationId xmlns:a16="http://schemas.microsoft.com/office/drawing/2014/main" id="{56C67064-9657-466C-9E02-818672363B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7" name="Freeform 29">
              <a:extLst>
                <a:ext uri="{FF2B5EF4-FFF2-40B4-BE49-F238E27FC236}">
                  <a16:creationId xmlns:a16="http://schemas.microsoft.com/office/drawing/2014/main" id="{A697151C-FF75-4A1D-98F8-5FC9F45A1B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8" name="Freeform 30">
              <a:extLst>
                <a:ext uri="{FF2B5EF4-FFF2-40B4-BE49-F238E27FC236}">
                  <a16:creationId xmlns:a16="http://schemas.microsoft.com/office/drawing/2014/main" id="{FF8405CC-B602-467C-BD78-3111C2E5D7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99" name="Freeform 31">
              <a:extLst>
                <a:ext uri="{FF2B5EF4-FFF2-40B4-BE49-F238E27FC236}">
                  <a16:creationId xmlns:a16="http://schemas.microsoft.com/office/drawing/2014/main" id="{0C707019-2AAF-4F24-8B38-88C5377E18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0" name="Freeform 32">
              <a:extLst>
                <a:ext uri="{FF2B5EF4-FFF2-40B4-BE49-F238E27FC236}">
                  <a16:creationId xmlns:a16="http://schemas.microsoft.com/office/drawing/2014/main" id="{DDA94D69-3028-4CEC-8CDE-EEBAA857F0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1" name="Freeform 29">
              <a:extLst>
                <a:ext uri="{FF2B5EF4-FFF2-40B4-BE49-F238E27FC236}">
                  <a16:creationId xmlns:a16="http://schemas.microsoft.com/office/drawing/2014/main" id="{BC0FDDE9-6F06-4A73-B7F9-16C9A24EE21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2" name="Freeform 30">
              <a:extLst>
                <a:ext uri="{FF2B5EF4-FFF2-40B4-BE49-F238E27FC236}">
                  <a16:creationId xmlns:a16="http://schemas.microsoft.com/office/drawing/2014/main" id="{FF7D72B8-1FA9-4D3C-B026-D406C0B585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3" name="Freeform 31">
              <a:extLst>
                <a:ext uri="{FF2B5EF4-FFF2-40B4-BE49-F238E27FC236}">
                  <a16:creationId xmlns:a16="http://schemas.microsoft.com/office/drawing/2014/main" id="{8BDD8B04-FE65-4187-B9B4-F0749D9A70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4" name="Freeform 32">
              <a:extLst>
                <a:ext uri="{FF2B5EF4-FFF2-40B4-BE49-F238E27FC236}">
                  <a16:creationId xmlns:a16="http://schemas.microsoft.com/office/drawing/2014/main" id="{E8C0C503-094F-4FAA-AED6-E7C6A156D4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5" name="Freeform 499">
              <a:extLst>
                <a:ext uri="{FF2B5EF4-FFF2-40B4-BE49-F238E27FC236}">
                  <a16:creationId xmlns:a16="http://schemas.microsoft.com/office/drawing/2014/main" id="{76909794-918D-4D91-9C5C-1E181BC2CE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6" name="Freeform 500">
              <a:extLst>
                <a:ext uri="{FF2B5EF4-FFF2-40B4-BE49-F238E27FC236}">
                  <a16:creationId xmlns:a16="http://schemas.microsoft.com/office/drawing/2014/main" id="{265D8DDB-4A31-486B-AE91-9FDD7F983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7" name="Freeform 501">
              <a:extLst>
                <a:ext uri="{FF2B5EF4-FFF2-40B4-BE49-F238E27FC236}">
                  <a16:creationId xmlns:a16="http://schemas.microsoft.com/office/drawing/2014/main" id="{362247C6-3F8C-41F3-B9AA-AC5AB045A8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8" name="Freeform 502">
              <a:extLst>
                <a:ext uri="{FF2B5EF4-FFF2-40B4-BE49-F238E27FC236}">
                  <a16:creationId xmlns:a16="http://schemas.microsoft.com/office/drawing/2014/main" id="{B97B9337-888E-4283-A2A5-646D532E3B3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-72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09" name="Freeform 29">
              <a:extLst>
                <a:ext uri="{FF2B5EF4-FFF2-40B4-BE49-F238E27FC236}">
                  <a16:creationId xmlns:a16="http://schemas.microsoft.com/office/drawing/2014/main" id="{92536FBE-583E-4FB5-A1FA-F9C26DB266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0" name="Freeform 31">
              <a:extLst>
                <a:ext uri="{FF2B5EF4-FFF2-40B4-BE49-F238E27FC236}">
                  <a16:creationId xmlns:a16="http://schemas.microsoft.com/office/drawing/2014/main" id="{EE005D88-210D-452D-8763-336F63B8C2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-72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7" name="Freeform 29">
              <a:extLst>
                <a:ext uri="{FF2B5EF4-FFF2-40B4-BE49-F238E27FC236}">
                  <a16:creationId xmlns:a16="http://schemas.microsoft.com/office/drawing/2014/main" id="{FE9D6EC3-A58A-4E31-AC55-2D57D6BCB5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8" name="Freeform 30">
              <a:extLst>
                <a:ext uri="{FF2B5EF4-FFF2-40B4-BE49-F238E27FC236}">
                  <a16:creationId xmlns:a16="http://schemas.microsoft.com/office/drawing/2014/main" id="{A11155C5-42D1-4707-8AF7-D6078F97AF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9" name="Freeform 31">
              <a:extLst>
                <a:ext uri="{FF2B5EF4-FFF2-40B4-BE49-F238E27FC236}">
                  <a16:creationId xmlns:a16="http://schemas.microsoft.com/office/drawing/2014/main" id="{5B097D59-75A3-47B7-8B6D-42537A5EEEE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0" name="Freeform 32">
              <a:extLst>
                <a:ext uri="{FF2B5EF4-FFF2-40B4-BE49-F238E27FC236}">
                  <a16:creationId xmlns:a16="http://schemas.microsoft.com/office/drawing/2014/main" id="{70E017AD-4B48-44E8-8B05-7F99D844B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1" name="Freeform 29">
              <a:extLst>
                <a:ext uri="{FF2B5EF4-FFF2-40B4-BE49-F238E27FC236}">
                  <a16:creationId xmlns:a16="http://schemas.microsoft.com/office/drawing/2014/main" id="{7E8D14B5-1349-40CA-9808-CFFD1A7032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2" name="Freeform 30">
              <a:extLst>
                <a:ext uri="{FF2B5EF4-FFF2-40B4-BE49-F238E27FC236}">
                  <a16:creationId xmlns:a16="http://schemas.microsoft.com/office/drawing/2014/main" id="{AF784CB8-E2F5-49DF-A819-E44A5D75F3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3" name="Freeform 31">
              <a:extLst>
                <a:ext uri="{FF2B5EF4-FFF2-40B4-BE49-F238E27FC236}">
                  <a16:creationId xmlns:a16="http://schemas.microsoft.com/office/drawing/2014/main" id="{BD762B4B-40CF-4ACB-BA51-9BBF5A273D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4" name="Freeform 32">
              <a:extLst>
                <a:ext uri="{FF2B5EF4-FFF2-40B4-BE49-F238E27FC236}">
                  <a16:creationId xmlns:a16="http://schemas.microsoft.com/office/drawing/2014/main" id="{BA1CD4E8-2177-4700-8DCD-61E8BE6FE6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5" name="Freeform 29">
              <a:extLst>
                <a:ext uri="{FF2B5EF4-FFF2-40B4-BE49-F238E27FC236}">
                  <a16:creationId xmlns:a16="http://schemas.microsoft.com/office/drawing/2014/main" id="{E943FD70-EBDD-4249-8F10-C034813A5C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6" name="Freeform 30">
              <a:extLst>
                <a:ext uri="{FF2B5EF4-FFF2-40B4-BE49-F238E27FC236}">
                  <a16:creationId xmlns:a16="http://schemas.microsoft.com/office/drawing/2014/main" id="{E67C34C1-A534-4441-8974-23B1F982D5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7" name="Freeform 31">
              <a:extLst>
                <a:ext uri="{FF2B5EF4-FFF2-40B4-BE49-F238E27FC236}">
                  <a16:creationId xmlns:a16="http://schemas.microsoft.com/office/drawing/2014/main" id="{59385809-82B3-4617-B36C-9B3C471BDD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8" name="Freeform 32">
              <a:extLst>
                <a:ext uri="{FF2B5EF4-FFF2-40B4-BE49-F238E27FC236}">
                  <a16:creationId xmlns:a16="http://schemas.microsoft.com/office/drawing/2014/main" id="{44FDD806-D312-46C1-B2C2-E4D1C444FF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9" name="Freeform 29">
              <a:extLst>
                <a:ext uri="{FF2B5EF4-FFF2-40B4-BE49-F238E27FC236}">
                  <a16:creationId xmlns:a16="http://schemas.microsoft.com/office/drawing/2014/main" id="{FA1B48A1-53A3-4400-893D-EBD0DA2B95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0" name="Freeform 30">
              <a:extLst>
                <a:ext uri="{FF2B5EF4-FFF2-40B4-BE49-F238E27FC236}">
                  <a16:creationId xmlns:a16="http://schemas.microsoft.com/office/drawing/2014/main" id="{B7C2537A-C55D-4B46-BDDB-1DC4311BCE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1" name="Freeform 31">
              <a:extLst>
                <a:ext uri="{FF2B5EF4-FFF2-40B4-BE49-F238E27FC236}">
                  <a16:creationId xmlns:a16="http://schemas.microsoft.com/office/drawing/2014/main" id="{C88524B4-B1D5-4916-8271-6255E2375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2" name="Freeform 32">
              <a:extLst>
                <a:ext uri="{FF2B5EF4-FFF2-40B4-BE49-F238E27FC236}">
                  <a16:creationId xmlns:a16="http://schemas.microsoft.com/office/drawing/2014/main" id="{A236D27D-4D7D-42D2-94C3-190F61F309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3" name="Freeform 387">
              <a:extLst>
                <a:ext uri="{FF2B5EF4-FFF2-40B4-BE49-F238E27FC236}">
                  <a16:creationId xmlns:a16="http://schemas.microsoft.com/office/drawing/2014/main" id="{0F1334F5-7AAE-4F9C-97DC-34E214920C7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4" name="Freeform 388">
              <a:extLst>
                <a:ext uri="{FF2B5EF4-FFF2-40B4-BE49-F238E27FC236}">
                  <a16:creationId xmlns:a16="http://schemas.microsoft.com/office/drawing/2014/main" id="{76D88E1A-A29B-40C7-8A9C-66F13DDB0B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5" name="Freeform 389">
              <a:extLst>
                <a:ext uri="{FF2B5EF4-FFF2-40B4-BE49-F238E27FC236}">
                  <a16:creationId xmlns:a16="http://schemas.microsoft.com/office/drawing/2014/main" id="{E426840C-7796-4C50-B813-1F0405DECC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6" name="Freeform 390">
              <a:extLst>
                <a:ext uri="{FF2B5EF4-FFF2-40B4-BE49-F238E27FC236}">
                  <a16:creationId xmlns:a16="http://schemas.microsoft.com/office/drawing/2014/main" id="{DBD0B1F1-6FFD-4BBF-B388-CDBD745D5A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7" name="Freeform 29">
              <a:extLst>
                <a:ext uri="{FF2B5EF4-FFF2-40B4-BE49-F238E27FC236}">
                  <a16:creationId xmlns:a16="http://schemas.microsoft.com/office/drawing/2014/main" id="{1947A14D-9B37-4100-81B0-258E3BC44E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8" name="Freeform 31">
              <a:extLst>
                <a:ext uri="{FF2B5EF4-FFF2-40B4-BE49-F238E27FC236}">
                  <a16:creationId xmlns:a16="http://schemas.microsoft.com/office/drawing/2014/main" id="{5453913E-348D-40B7-9374-DFF29C4CE1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9" name="Freeform 29">
              <a:extLst>
                <a:ext uri="{FF2B5EF4-FFF2-40B4-BE49-F238E27FC236}">
                  <a16:creationId xmlns:a16="http://schemas.microsoft.com/office/drawing/2014/main" id="{4ECD8DC6-4CBB-429E-A832-0B4201300A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0" name="Freeform 30">
              <a:extLst>
                <a:ext uri="{FF2B5EF4-FFF2-40B4-BE49-F238E27FC236}">
                  <a16:creationId xmlns:a16="http://schemas.microsoft.com/office/drawing/2014/main" id="{EE264C89-1F9F-402D-AE8F-8965CBB43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1" name="Freeform 31">
              <a:extLst>
                <a:ext uri="{FF2B5EF4-FFF2-40B4-BE49-F238E27FC236}">
                  <a16:creationId xmlns:a16="http://schemas.microsoft.com/office/drawing/2014/main" id="{78BE4E85-42C5-4CCD-8B83-5C74AD875C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2" name="Freeform 32">
              <a:extLst>
                <a:ext uri="{FF2B5EF4-FFF2-40B4-BE49-F238E27FC236}">
                  <a16:creationId xmlns:a16="http://schemas.microsoft.com/office/drawing/2014/main" id="{713ADC67-1B79-4531-8A08-6E56ED86614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3" name="Freeform 397">
              <a:extLst>
                <a:ext uri="{FF2B5EF4-FFF2-40B4-BE49-F238E27FC236}">
                  <a16:creationId xmlns:a16="http://schemas.microsoft.com/office/drawing/2014/main" id="{FF27E2F8-2B3C-48D5-99DB-2ED40A89BE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4" name="Freeform 398">
              <a:extLst>
                <a:ext uri="{FF2B5EF4-FFF2-40B4-BE49-F238E27FC236}">
                  <a16:creationId xmlns:a16="http://schemas.microsoft.com/office/drawing/2014/main" id="{D644679D-AAFB-4890-8CCD-CD32049F3A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-6850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5" name="Freeform 399">
              <a:extLst>
                <a:ext uri="{FF2B5EF4-FFF2-40B4-BE49-F238E27FC236}">
                  <a16:creationId xmlns:a16="http://schemas.microsoft.com/office/drawing/2014/main" id="{00E76FF1-CF2E-4965-9B4D-FB55D7D2FC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-72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6" name="Freeform 400">
              <a:extLst>
                <a:ext uri="{FF2B5EF4-FFF2-40B4-BE49-F238E27FC236}">
                  <a16:creationId xmlns:a16="http://schemas.microsoft.com/office/drawing/2014/main" id="{01D5C4B2-6A15-4430-A586-61A49A22299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-72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6" name="Group 1795">
            <a:extLst>
              <a:ext uri="{FF2B5EF4-FFF2-40B4-BE49-F238E27FC236}">
                <a16:creationId xmlns:a16="http://schemas.microsoft.com/office/drawing/2014/main" id="{78F5DB95-0743-4194-AF8E-731BCEBC63A0}"/>
              </a:ext>
            </a:extLst>
          </p:cNvPr>
          <p:cNvGrpSpPr/>
          <p:nvPr userDrawn="1"/>
        </p:nvGrpSpPr>
        <p:grpSpPr>
          <a:xfrm>
            <a:off x="83663" y="348871"/>
            <a:ext cx="12009864" cy="176637"/>
            <a:chOff x="83663" y="225542"/>
            <a:chExt cx="12009864" cy="176637"/>
          </a:xfrm>
        </p:grpSpPr>
        <p:sp>
          <p:nvSpPr>
            <p:cNvPr id="811" name="Freeform 29">
              <a:extLst>
                <a:ext uri="{FF2B5EF4-FFF2-40B4-BE49-F238E27FC236}">
                  <a16:creationId xmlns:a16="http://schemas.microsoft.com/office/drawing/2014/main" id="{48C2BA7C-C171-4DE7-B360-0D6AD3E7EB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2" name="Freeform 30">
              <a:extLst>
                <a:ext uri="{FF2B5EF4-FFF2-40B4-BE49-F238E27FC236}">
                  <a16:creationId xmlns:a16="http://schemas.microsoft.com/office/drawing/2014/main" id="{760CE1DE-ACCB-4DB4-B5A3-8B6FD14A4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3" name="Freeform 31">
              <a:extLst>
                <a:ext uri="{FF2B5EF4-FFF2-40B4-BE49-F238E27FC236}">
                  <a16:creationId xmlns:a16="http://schemas.microsoft.com/office/drawing/2014/main" id="{F6E04536-CA56-4716-96F4-4A132F4D4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4" name="Freeform 32">
              <a:extLst>
                <a:ext uri="{FF2B5EF4-FFF2-40B4-BE49-F238E27FC236}">
                  <a16:creationId xmlns:a16="http://schemas.microsoft.com/office/drawing/2014/main" id="{2AFA537E-385D-4008-856F-F34A92494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5" name="Freeform 29">
              <a:extLst>
                <a:ext uri="{FF2B5EF4-FFF2-40B4-BE49-F238E27FC236}">
                  <a16:creationId xmlns:a16="http://schemas.microsoft.com/office/drawing/2014/main" id="{EFD04C3C-A4AB-4871-B02B-0E733E3BD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6" name="Freeform 30">
              <a:extLst>
                <a:ext uri="{FF2B5EF4-FFF2-40B4-BE49-F238E27FC236}">
                  <a16:creationId xmlns:a16="http://schemas.microsoft.com/office/drawing/2014/main" id="{37FEA7BF-04A4-4A9C-8CB5-DCA1939132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7" name="Freeform 31">
              <a:extLst>
                <a:ext uri="{FF2B5EF4-FFF2-40B4-BE49-F238E27FC236}">
                  <a16:creationId xmlns:a16="http://schemas.microsoft.com/office/drawing/2014/main" id="{039BFC52-0F72-43C8-A3A3-38405DB26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4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8" name="Freeform 32">
              <a:extLst>
                <a:ext uri="{FF2B5EF4-FFF2-40B4-BE49-F238E27FC236}">
                  <a16:creationId xmlns:a16="http://schemas.microsoft.com/office/drawing/2014/main" id="{29FC1F44-1F6F-4038-B2B4-0944B1A8B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19" name="Freeform 29">
              <a:extLst>
                <a:ext uri="{FF2B5EF4-FFF2-40B4-BE49-F238E27FC236}">
                  <a16:creationId xmlns:a16="http://schemas.microsoft.com/office/drawing/2014/main" id="{6CDA1E19-1982-4657-90F9-76384E561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0" name="Freeform 30">
              <a:extLst>
                <a:ext uri="{FF2B5EF4-FFF2-40B4-BE49-F238E27FC236}">
                  <a16:creationId xmlns:a16="http://schemas.microsoft.com/office/drawing/2014/main" id="{C2163247-7818-43CB-B885-2804B135D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1" name="Freeform 31">
              <a:extLst>
                <a:ext uri="{FF2B5EF4-FFF2-40B4-BE49-F238E27FC236}">
                  <a16:creationId xmlns:a16="http://schemas.microsoft.com/office/drawing/2014/main" id="{FA256FAE-3764-4396-874F-31962D968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2" name="Freeform 32">
              <a:extLst>
                <a:ext uri="{FF2B5EF4-FFF2-40B4-BE49-F238E27FC236}">
                  <a16:creationId xmlns:a16="http://schemas.microsoft.com/office/drawing/2014/main" id="{8720DB38-7D29-41B3-BFF2-9D549CB39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1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3" name="Freeform 29">
              <a:extLst>
                <a:ext uri="{FF2B5EF4-FFF2-40B4-BE49-F238E27FC236}">
                  <a16:creationId xmlns:a16="http://schemas.microsoft.com/office/drawing/2014/main" id="{1FB0C8F1-C645-4A0D-BC09-7086DBD13A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4" name="Freeform 30">
              <a:extLst>
                <a:ext uri="{FF2B5EF4-FFF2-40B4-BE49-F238E27FC236}">
                  <a16:creationId xmlns:a16="http://schemas.microsoft.com/office/drawing/2014/main" id="{258079EE-33F0-4702-97A1-D1554A5AD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656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5" name="Freeform 31">
              <a:extLst>
                <a:ext uri="{FF2B5EF4-FFF2-40B4-BE49-F238E27FC236}">
                  <a16:creationId xmlns:a16="http://schemas.microsoft.com/office/drawing/2014/main" id="{09E1B1FC-279B-4B68-B35B-8CF92EEF8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2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6" name="Freeform 32">
              <a:extLst>
                <a:ext uri="{FF2B5EF4-FFF2-40B4-BE49-F238E27FC236}">
                  <a16:creationId xmlns:a16="http://schemas.microsoft.com/office/drawing/2014/main" id="{BDD4D431-D290-4A4D-95E6-4E564CAD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10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7" name="Freeform 521">
              <a:extLst>
                <a:ext uri="{FF2B5EF4-FFF2-40B4-BE49-F238E27FC236}">
                  <a16:creationId xmlns:a16="http://schemas.microsoft.com/office/drawing/2014/main" id="{EBB834A8-4D91-49DE-937E-A5BDCE086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8" name="Freeform 522">
              <a:extLst>
                <a:ext uri="{FF2B5EF4-FFF2-40B4-BE49-F238E27FC236}">
                  <a16:creationId xmlns:a16="http://schemas.microsoft.com/office/drawing/2014/main" id="{704A953A-7E84-4A09-840D-6453C51F00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2425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29" name="Freeform 523">
              <a:extLst>
                <a:ext uri="{FF2B5EF4-FFF2-40B4-BE49-F238E27FC236}">
                  <a16:creationId xmlns:a16="http://schemas.microsoft.com/office/drawing/2014/main" id="{3CADE2DC-1BE1-43CE-9028-A17EB4858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4751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0" name="Freeform 524">
              <a:extLst>
                <a:ext uri="{FF2B5EF4-FFF2-40B4-BE49-F238E27FC236}">
                  <a16:creationId xmlns:a16="http://schemas.microsoft.com/office/drawing/2014/main" id="{2F825BFF-9883-416D-B601-B2550760A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1" name="Freeform 29">
              <a:extLst>
                <a:ext uri="{FF2B5EF4-FFF2-40B4-BE49-F238E27FC236}">
                  <a16:creationId xmlns:a16="http://schemas.microsoft.com/office/drawing/2014/main" id="{A421E879-F37C-40C4-988A-05AB002F0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4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2" name="Freeform 31">
              <a:extLst>
                <a:ext uri="{FF2B5EF4-FFF2-40B4-BE49-F238E27FC236}">
                  <a16:creationId xmlns:a16="http://schemas.microsoft.com/office/drawing/2014/main" id="{24199D43-9FDB-41FC-8DAA-E10684625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9520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3" name="Freeform 29">
              <a:extLst>
                <a:ext uri="{FF2B5EF4-FFF2-40B4-BE49-F238E27FC236}">
                  <a16:creationId xmlns:a16="http://schemas.microsoft.com/office/drawing/2014/main" id="{9FBBF5D5-45D8-405B-A0A1-EC9E696AA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4" name="Freeform 30">
              <a:extLst>
                <a:ext uri="{FF2B5EF4-FFF2-40B4-BE49-F238E27FC236}">
                  <a16:creationId xmlns:a16="http://schemas.microsoft.com/office/drawing/2014/main" id="{EAF3A785-EDBE-40E3-A43F-B311232B9C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3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5" name="Freeform 31">
              <a:extLst>
                <a:ext uri="{FF2B5EF4-FFF2-40B4-BE49-F238E27FC236}">
                  <a16:creationId xmlns:a16="http://schemas.microsoft.com/office/drawing/2014/main" id="{C3E82A85-BBBE-4443-89D9-BB06433AB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6" name="Freeform 32">
              <a:extLst>
                <a:ext uri="{FF2B5EF4-FFF2-40B4-BE49-F238E27FC236}">
                  <a16:creationId xmlns:a16="http://schemas.microsoft.com/office/drawing/2014/main" id="{CEBE9F7B-6655-45A6-93B4-E5B2F9FFF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7" name="Freeform 29">
              <a:extLst>
                <a:ext uri="{FF2B5EF4-FFF2-40B4-BE49-F238E27FC236}">
                  <a16:creationId xmlns:a16="http://schemas.microsoft.com/office/drawing/2014/main" id="{7EAF867D-F458-4BED-B217-26623704A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1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8" name="Freeform 30">
              <a:extLst>
                <a:ext uri="{FF2B5EF4-FFF2-40B4-BE49-F238E27FC236}">
                  <a16:creationId xmlns:a16="http://schemas.microsoft.com/office/drawing/2014/main" id="{F525BE7B-2E2A-453D-8D92-EEF0DD1A3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2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39" name="Freeform 31">
              <a:extLst>
                <a:ext uri="{FF2B5EF4-FFF2-40B4-BE49-F238E27FC236}">
                  <a16:creationId xmlns:a16="http://schemas.microsoft.com/office/drawing/2014/main" id="{940AF245-23E8-4049-A71B-82B0FBFE5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8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0" name="Freeform 32">
              <a:extLst>
                <a:ext uri="{FF2B5EF4-FFF2-40B4-BE49-F238E27FC236}">
                  <a16:creationId xmlns:a16="http://schemas.microsoft.com/office/drawing/2014/main" id="{B9782BEE-4F82-448C-9F67-9F3C31383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6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1" name="Freeform 29">
              <a:extLst>
                <a:ext uri="{FF2B5EF4-FFF2-40B4-BE49-F238E27FC236}">
                  <a16:creationId xmlns:a16="http://schemas.microsoft.com/office/drawing/2014/main" id="{FC50875A-C2B1-49F7-85DC-314A5EEAC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2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2" name="Freeform 30">
              <a:extLst>
                <a:ext uri="{FF2B5EF4-FFF2-40B4-BE49-F238E27FC236}">
                  <a16:creationId xmlns:a16="http://schemas.microsoft.com/office/drawing/2014/main" id="{99B4AE58-D34F-4FB7-B49A-F6880B0D1F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3" name="Freeform 31">
              <a:extLst>
                <a:ext uri="{FF2B5EF4-FFF2-40B4-BE49-F238E27FC236}">
                  <a16:creationId xmlns:a16="http://schemas.microsoft.com/office/drawing/2014/main" id="{B782F265-72D7-4730-8609-B70179C3D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6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4" name="Freeform 32">
              <a:extLst>
                <a:ext uri="{FF2B5EF4-FFF2-40B4-BE49-F238E27FC236}">
                  <a16:creationId xmlns:a16="http://schemas.microsoft.com/office/drawing/2014/main" id="{5D873FB8-D4FE-49B8-9258-348E8376D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4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5" name="Freeform 29">
              <a:extLst>
                <a:ext uri="{FF2B5EF4-FFF2-40B4-BE49-F238E27FC236}">
                  <a16:creationId xmlns:a16="http://schemas.microsoft.com/office/drawing/2014/main" id="{DCDD0143-596F-452E-9CC5-6DB71914B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6" name="Freeform 30">
              <a:extLst>
                <a:ext uri="{FF2B5EF4-FFF2-40B4-BE49-F238E27FC236}">
                  <a16:creationId xmlns:a16="http://schemas.microsoft.com/office/drawing/2014/main" id="{02FB15A4-8775-431D-A2DB-72C419E47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0130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7" name="Freeform 31">
              <a:extLst>
                <a:ext uri="{FF2B5EF4-FFF2-40B4-BE49-F238E27FC236}">
                  <a16:creationId xmlns:a16="http://schemas.microsoft.com/office/drawing/2014/main" id="{F960D10A-F346-483E-AB2D-2097A0D04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8" name="Freeform 32">
              <a:extLst>
                <a:ext uri="{FF2B5EF4-FFF2-40B4-BE49-F238E27FC236}">
                  <a16:creationId xmlns:a16="http://schemas.microsoft.com/office/drawing/2014/main" id="{0FA958CF-B505-4CC7-AC6E-A36B124A8A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49" name="Freeform 543">
              <a:extLst>
                <a:ext uri="{FF2B5EF4-FFF2-40B4-BE49-F238E27FC236}">
                  <a16:creationId xmlns:a16="http://schemas.microsoft.com/office/drawing/2014/main" id="{A5B76D52-0DBD-4003-BAE3-635980856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0" name="Freeform 544">
              <a:extLst>
                <a:ext uri="{FF2B5EF4-FFF2-40B4-BE49-F238E27FC236}">
                  <a16:creationId xmlns:a16="http://schemas.microsoft.com/office/drawing/2014/main" id="{7B3AF653-F21B-4B83-9E37-2EF2A4279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899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1" name="Freeform 545">
              <a:extLst>
                <a:ext uri="{FF2B5EF4-FFF2-40B4-BE49-F238E27FC236}">
                  <a16:creationId xmlns:a16="http://schemas.microsoft.com/office/drawing/2014/main" id="{F90FA9E6-C19E-482C-8BB7-59DCF5A5A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7225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2" name="Freeform 546">
              <a:extLst>
                <a:ext uri="{FF2B5EF4-FFF2-40B4-BE49-F238E27FC236}">
                  <a16:creationId xmlns:a16="http://schemas.microsoft.com/office/drawing/2014/main" id="{86352EEF-4465-467D-B743-8FE94FCE0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2255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3" name="Freeform 29">
              <a:extLst>
                <a:ext uri="{FF2B5EF4-FFF2-40B4-BE49-F238E27FC236}">
                  <a16:creationId xmlns:a16="http://schemas.microsoft.com/office/drawing/2014/main" id="{B5D670BF-6A8D-4A95-86D1-81EDA2622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7" y="2292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4" name="Freeform 31">
              <a:extLst>
                <a:ext uri="{FF2B5EF4-FFF2-40B4-BE49-F238E27FC236}">
                  <a16:creationId xmlns:a16="http://schemas.microsoft.com/office/drawing/2014/main" id="{A1EACFB4-E3CC-44C0-9479-EB0FDC1C5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1993" y="2255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7" name="Freeform 30">
              <a:extLst>
                <a:ext uri="{FF2B5EF4-FFF2-40B4-BE49-F238E27FC236}">
                  <a16:creationId xmlns:a16="http://schemas.microsoft.com/office/drawing/2014/main" id="{E20F7C2C-7993-4B39-9176-3D0F086C0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710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8" name="Freeform 32">
              <a:extLst>
                <a:ext uri="{FF2B5EF4-FFF2-40B4-BE49-F238E27FC236}">
                  <a16:creationId xmlns:a16="http://schemas.microsoft.com/office/drawing/2014/main" id="{1AD6621C-3BA8-4D45-8131-EB6A2519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9" name="Freeform 403">
              <a:extLst>
                <a:ext uri="{FF2B5EF4-FFF2-40B4-BE49-F238E27FC236}">
                  <a16:creationId xmlns:a16="http://schemas.microsoft.com/office/drawing/2014/main" id="{810F15F8-DA4A-44B4-B592-5A28AC6EE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0" name="Freeform 404">
              <a:extLst>
                <a:ext uri="{FF2B5EF4-FFF2-40B4-BE49-F238E27FC236}">
                  <a16:creationId xmlns:a16="http://schemas.microsoft.com/office/drawing/2014/main" id="{ABEB85FD-5B71-4977-B6F1-19D3732C860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479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1" name="Freeform 405">
              <a:extLst>
                <a:ext uri="{FF2B5EF4-FFF2-40B4-BE49-F238E27FC236}">
                  <a16:creationId xmlns:a16="http://schemas.microsoft.com/office/drawing/2014/main" id="{718A2A5E-DC1F-4D86-A899-5BBFFBEC5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806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2" name="Freeform 406">
              <a:extLst>
                <a:ext uri="{FF2B5EF4-FFF2-40B4-BE49-F238E27FC236}">
                  <a16:creationId xmlns:a16="http://schemas.microsoft.com/office/drawing/2014/main" id="{A03C9514-065D-4E3D-AD1E-7309B6A1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3" name="Freeform 29">
              <a:extLst>
                <a:ext uri="{FF2B5EF4-FFF2-40B4-BE49-F238E27FC236}">
                  <a16:creationId xmlns:a16="http://schemas.microsoft.com/office/drawing/2014/main" id="{E43FAB20-0023-4CDD-85AD-E9776A7CC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4" name="Freeform 31">
              <a:extLst>
                <a:ext uri="{FF2B5EF4-FFF2-40B4-BE49-F238E27FC236}">
                  <a16:creationId xmlns:a16="http://schemas.microsoft.com/office/drawing/2014/main" id="{517A3143-60B6-4277-AE64-C0C00A00F3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574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5" name="Freeform 29">
              <a:extLst>
                <a:ext uri="{FF2B5EF4-FFF2-40B4-BE49-F238E27FC236}">
                  <a16:creationId xmlns:a16="http://schemas.microsoft.com/office/drawing/2014/main" id="{8C460EDD-A409-43C5-A818-D48459FD1C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6" name="Freeform 30">
              <a:extLst>
                <a:ext uri="{FF2B5EF4-FFF2-40B4-BE49-F238E27FC236}">
                  <a16:creationId xmlns:a16="http://schemas.microsoft.com/office/drawing/2014/main" id="{F7225F37-E476-47F4-8C2D-54BC93493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7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7" name="Freeform 31">
              <a:extLst>
                <a:ext uri="{FF2B5EF4-FFF2-40B4-BE49-F238E27FC236}">
                  <a16:creationId xmlns:a16="http://schemas.microsoft.com/office/drawing/2014/main" id="{8AD84EF1-F659-462A-84EF-71D9DE5DC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3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8" name="Freeform 32">
              <a:extLst>
                <a:ext uri="{FF2B5EF4-FFF2-40B4-BE49-F238E27FC236}">
                  <a16:creationId xmlns:a16="http://schemas.microsoft.com/office/drawing/2014/main" id="{B57D17D5-9FF0-4B29-836A-D4BFE77BFB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9" name="Freeform 29">
              <a:extLst>
                <a:ext uri="{FF2B5EF4-FFF2-40B4-BE49-F238E27FC236}">
                  <a16:creationId xmlns:a16="http://schemas.microsoft.com/office/drawing/2014/main" id="{8335515F-C5ED-4F43-A162-D808FC39B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0" name="Freeform 30">
              <a:extLst>
                <a:ext uri="{FF2B5EF4-FFF2-40B4-BE49-F238E27FC236}">
                  <a16:creationId xmlns:a16="http://schemas.microsoft.com/office/drawing/2014/main" id="{6B5E1C9D-A33E-4854-B9D5-5B2DD3B14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6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1" name="Freeform 31">
              <a:extLst>
                <a:ext uri="{FF2B5EF4-FFF2-40B4-BE49-F238E27FC236}">
                  <a16:creationId xmlns:a16="http://schemas.microsoft.com/office/drawing/2014/main" id="{BE6D315F-9CA3-4489-A83D-373A1027A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71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2" name="Freeform 32">
              <a:extLst>
                <a:ext uri="{FF2B5EF4-FFF2-40B4-BE49-F238E27FC236}">
                  <a16:creationId xmlns:a16="http://schemas.microsoft.com/office/drawing/2014/main" id="{0A57BC63-DC74-455C-8CBF-F53CD9BF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9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3" name="Freeform 29">
              <a:extLst>
                <a:ext uri="{FF2B5EF4-FFF2-40B4-BE49-F238E27FC236}">
                  <a16:creationId xmlns:a16="http://schemas.microsoft.com/office/drawing/2014/main" id="{971FF6DE-5F63-4C91-8DCA-5ADD7F1CD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4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4" name="Freeform 30">
              <a:extLst>
                <a:ext uri="{FF2B5EF4-FFF2-40B4-BE49-F238E27FC236}">
                  <a16:creationId xmlns:a16="http://schemas.microsoft.com/office/drawing/2014/main" id="{1CF1C91C-F9A1-406F-AABB-85AE0E78D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5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5" name="Freeform 31">
              <a:extLst>
                <a:ext uri="{FF2B5EF4-FFF2-40B4-BE49-F238E27FC236}">
                  <a16:creationId xmlns:a16="http://schemas.microsoft.com/office/drawing/2014/main" id="{F8FA1523-EDBA-47D4-ABEB-4036DB9CA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40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6" name="Freeform 32">
              <a:extLst>
                <a:ext uri="{FF2B5EF4-FFF2-40B4-BE49-F238E27FC236}">
                  <a16:creationId xmlns:a16="http://schemas.microsoft.com/office/drawing/2014/main" id="{BE57E2E6-D73B-449B-A633-D58E0E15F2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8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7" name="Freeform 29">
              <a:extLst>
                <a:ext uri="{FF2B5EF4-FFF2-40B4-BE49-F238E27FC236}">
                  <a16:creationId xmlns:a16="http://schemas.microsoft.com/office/drawing/2014/main" id="{22A2C003-86F1-4BC2-89B6-5FBCE7E8F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8" name="Freeform 30">
              <a:extLst>
                <a:ext uri="{FF2B5EF4-FFF2-40B4-BE49-F238E27FC236}">
                  <a16:creationId xmlns:a16="http://schemas.microsoft.com/office/drawing/2014/main" id="{02793DFA-3885-402E-AE28-0049A4C192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18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9" name="Freeform 31">
              <a:extLst>
                <a:ext uri="{FF2B5EF4-FFF2-40B4-BE49-F238E27FC236}">
                  <a16:creationId xmlns:a16="http://schemas.microsoft.com/office/drawing/2014/main" id="{C062DBAD-868A-4CC5-B5A1-0292C94F7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0" name="Freeform 32">
              <a:extLst>
                <a:ext uri="{FF2B5EF4-FFF2-40B4-BE49-F238E27FC236}">
                  <a16:creationId xmlns:a16="http://schemas.microsoft.com/office/drawing/2014/main" id="{590C4795-00C6-4312-876F-27FE1F5D57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7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1" name="Freeform 425">
              <a:extLst>
                <a:ext uri="{FF2B5EF4-FFF2-40B4-BE49-F238E27FC236}">
                  <a16:creationId xmlns:a16="http://schemas.microsoft.com/office/drawing/2014/main" id="{EACA9DD9-457E-4668-947B-2EF6B263D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2" name="Freeform 426">
              <a:extLst>
                <a:ext uri="{FF2B5EF4-FFF2-40B4-BE49-F238E27FC236}">
                  <a16:creationId xmlns:a16="http://schemas.microsoft.com/office/drawing/2014/main" id="{02AB393D-C55B-4550-9097-B68D42F31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953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3" name="Freeform 427">
              <a:extLst>
                <a:ext uri="{FF2B5EF4-FFF2-40B4-BE49-F238E27FC236}">
                  <a16:creationId xmlns:a16="http://schemas.microsoft.com/office/drawing/2014/main" id="{7383A351-D0B5-4A75-B53E-C8458538D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2279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4" name="Freeform 428">
              <a:extLst>
                <a:ext uri="{FF2B5EF4-FFF2-40B4-BE49-F238E27FC236}">
                  <a16:creationId xmlns:a16="http://schemas.microsoft.com/office/drawing/2014/main" id="{3A9B07B3-DA9B-47A3-9550-E28DE1918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6" y="22554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5" name="Freeform 29">
              <a:extLst>
                <a:ext uri="{FF2B5EF4-FFF2-40B4-BE49-F238E27FC236}">
                  <a16:creationId xmlns:a16="http://schemas.microsoft.com/office/drawing/2014/main" id="{BEC038E3-3E95-4433-B4B1-4485B46D3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1" y="22927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6" name="Freeform 31">
              <a:extLst>
                <a:ext uri="{FF2B5EF4-FFF2-40B4-BE49-F238E27FC236}">
                  <a16:creationId xmlns:a16="http://schemas.microsoft.com/office/drawing/2014/main" id="{CC19AD42-AF04-4026-A66D-0229D381E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048" y="22554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97" name="Group 1796">
            <a:extLst>
              <a:ext uri="{FF2B5EF4-FFF2-40B4-BE49-F238E27FC236}">
                <a16:creationId xmlns:a16="http://schemas.microsoft.com/office/drawing/2014/main" id="{ADCA3183-3389-4486-8913-D1AEFF5E6A10}"/>
              </a:ext>
            </a:extLst>
          </p:cNvPr>
          <p:cNvGrpSpPr/>
          <p:nvPr userDrawn="1"/>
        </p:nvGrpSpPr>
        <p:grpSpPr>
          <a:xfrm>
            <a:off x="83664" y="633905"/>
            <a:ext cx="12009863" cy="176637"/>
            <a:chOff x="83664" y="515851"/>
            <a:chExt cx="12009863" cy="176637"/>
          </a:xfrm>
        </p:grpSpPr>
        <p:sp>
          <p:nvSpPr>
            <p:cNvPr id="855" name="Freeform 29">
              <a:extLst>
                <a:ext uri="{FF2B5EF4-FFF2-40B4-BE49-F238E27FC236}">
                  <a16:creationId xmlns:a16="http://schemas.microsoft.com/office/drawing/2014/main" id="{6F086788-0344-4F9A-AF82-274CD2E8D4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199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6" name="Freeform 30">
              <a:extLst>
                <a:ext uri="{FF2B5EF4-FFF2-40B4-BE49-F238E27FC236}">
                  <a16:creationId xmlns:a16="http://schemas.microsoft.com/office/drawing/2014/main" id="{30F87FD2-AAE9-48DD-8109-3CFD7F34AC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7" name="Freeform 31">
              <a:extLst>
                <a:ext uri="{FF2B5EF4-FFF2-40B4-BE49-F238E27FC236}">
                  <a16:creationId xmlns:a16="http://schemas.microsoft.com/office/drawing/2014/main" id="{D320E54A-79E5-412A-8147-D110485ABB1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7908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8" name="Freeform 32">
              <a:extLst>
                <a:ext uri="{FF2B5EF4-FFF2-40B4-BE49-F238E27FC236}">
                  <a16:creationId xmlns:a16="http://schemas.microsoft.com/office/drawing/2014/main" id="{26552B62-A56A-484E-BBC5-0BEA953D7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59" name="Freeform 29">
              <a:extLst>
                <a:ext uri="{FF2B5EF4-FFF2-40B4-BE49-F238E27FC236}">
                  <a16:creationId xmlns:a16="http://schemas.microsoft.com/office/drawing/2014/main" id="{11A85A65-D9AE-4B3E-991D-CEF44C60DD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722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0" name="Freeform 30">
              <a:extLst>
                <a:ext uri="{FF2B5EF4-FFF2-40B4-BE49-F238E27FC236}">
                  <a16:creationId xmlns:a16="http://schemas.microsoft.com/office/drawing/2014/main" id="{30542A38-A051-439C-B0E9-A658C8A17B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1" name="Freeform 31">
              <a:extLst>
                <a:ext uri="{FF2B5EF4-FFF2-40B4-BE49-F238E27FC236}">
                  <a16:creationId xmlns:a16="http://schemas.microsoft.com/office/drawing/2014/main" id="{19CDDAB7-5384-40F2-AA25-D13A7401C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431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2" name="Freeform 32">
              <a:extLst>
                <a:ext uri="{FF2B5EF4-FFF2-40B4-BE49-F238E27FC236}">
                  <a16:creationId xmlns:a16="http://schemas.microsoft.com/office/drawing/2014/main" id="{FB7354C1-E715-4D0E-AA7D-95CE100AC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8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3" name="Freeform 29">
              <a:extLst>
                <a:ext uri="{FF2B5EF4-FFF2-40B4-BE49-F238E27FC236}">
                  <a16:creationId xmlns:a16="http://schemas.microsoft.com/office/drawing/2014/main" id="{B91BC49D-BE73-47A9-8E61-D700C27208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4" name="Freeform 30">
              <a:extLst>
                <a:ext uri="{FF2B5EF4-FFF2-40B4-BE49-F238E27FC236}">
                  <a16:creationId xmlns:a16="http://schemas.microsoft.com/office/drawing/2014/main" id="{BCA17DFF-B361-4DBE-99DD-339461E37C7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5" name="Freeform 31">
              <a:extLst>
                <a:ext uri="{FF2B5EF4-FFF2-40B4-BE49-F238E27FC236}">
                  <a16:creationId xmlns:a16="http://schemas.microsoft.com/office/drawing/2014/main" id="{A61862B0-58BE-4AF1-9458-F76D44AB59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50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6" name="Freeform 32">
              <a:extLst>
                <a:ext uri="{FF2B5EF4-FFF2-40B4-BE49-F238E27FC236}">
                  <a16:creationId xmlns:a16="http://schemas.microsoft.com/office/drawing/2014/main" id="{F5090DFF-8E4D-43D2-92D3-ADA80CBE0D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10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7" name="Freeform 29">
              <a:extLst>
                <a:ext uri="{FF2B5EF4-FFF2-40B4-BE49-F238E27FC236}">
                  <a16:creationId xmlns:a16="http://schemas.microsoft.com/office/drawing/2014/main" id="{2B977FE1-DD0F-45B7-868C-0FD285B0CD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8" name="Freeform 30">
              <a:extLst>
                <a:ext uri="{FF2B5EF4-FFF2-40B4-BE49-F238E27FC236}">
                  <a16:creationId xmlns:a16="http://schemas.microsoft.com/office/drawing/2014/main" id="{CA941E1C-6C82-4228-92A3-96039A6D51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6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69" name="Freeform 31">
              <a:extLst>
                <a:ext uri="{FF2B5EF4-FFF2-40B4-BE49-F238E27FC236}">
                  <a16:creationId xmlns:a16="http://schemas.microsoft.com/office/drawing/2014/main" id="{1519D63C-253C-43D9-A3C0-8D7C8684F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0" name="Freeform 32">
              <a:extLst>
                <a:ext uri="{FF2B5EF4-FFF2-40B4-BE49-F238E27FC236}">
                  <a16:creationId xmlns:a16="http://schemas.microsoft.com/office/drawing/2014/main" id="{54FEF199-2D31-478E-8B88-9510760E68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41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1" name="Freeform 565">
              <a:extLst>
                <a:ext uri="{FF2B5EF4-FFF2-40B4-BE49-F238E27FC236}">
                  <a16:creationId xmlns:a16="http://schemas.microsoft.com/office/drawing/2014/main" id="{263ABB50-686D-4B37-99EC-EAF4D69158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2" name="Freeform 566">
              <a:extLst>
                <a:ext uri="{FF2B5EF4-FFF2-40B4-BE49-F238E27FC236}">
                  <a16:creationId xmlns:a16="http://schemas.microsoft.com/office/drawing/2014/main" id="{1BD229F8-5511-43EF-9612-3001510781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3" name="Freeform 567">
              <a:extLst>
                <a:ext uri="{FF2B5EF4-FFF2-40B4-BE49-F238E27FC236}">
                  <a16:creationId xmlns:a16="http://schemas.microsoft.com/office/drawing/2014/main" id="{06F5A3AF-DE9A-48B1-8E69-DFD180E2317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2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4" name="Freeform 568">
              <a:extLst>
                <a:ext uri="{FF2B5EF4-FFF2-40B4-BE49-F238E27FC236}">
                  <a16:creationId xmlns:a16="http://schemas.microsoft.com/office/drawing/2014/main" id="{EE0F8874-1230-43B8-9E19-6939E240D4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2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5" name="Freeform 29">
              <a:extLst>
                <a:ext uri="{FF2B5EF4-FFF2-40B4-BE49-F238E27FC236}">
                  <a16:creationId xmlns:a16="http://schemas.microsoft.com/office/drawing/2014/main" id="{350709BA-B049-48FC-9299-1C2D219E61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6" name="Freeform 31">
              <a:extLst>
                <a:ext uri="{FF2B5EF4-FFF2-40B4-BE49-F238E27FC236}">
                  <a16:creationId xmlns:a16="http://schemas.microsoft.com/office/drawing/2014/main" id="{07BEFD49-4BD2-4528-8EF5-C7671A12CA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3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7" name="Freeform 29">
              <a:extLst>
                <a:ext uri="{FF2B5EF4-FFF2-40B4-BE49-F238E27FC236}">
                  <a16:creationId xmlns:a16="http://schemas.microsoft.com/office/drawing/2014/main" id="{1E25FB51-65BE-439F-AF5C-071CB5A66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952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8" name="Freeform 30">
              <a:extLst>
                <a:ext uri="{FF2B5EF4-FFF2-40B4-BE49-F238E27FC236}">
                  <a16:creationId xmlns:a16="http://schemas.microsoft.com/office/drawing/2014/main" id="{7C77C092-0B57-4731-A117-6B5879E8E5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79" name="Freeform 31">
              <a:extLst>
                <a:ext uri="{FF2B5EF4-FFF2-40B4-BE49-F238E27FC236}">
                  <a16:creationId xmlns:a16="http://schemas.microsoft.com/office/drawing/2014/main" id="{4FAF69FD-8478-440F-A0D9-29D124D91A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6614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0" name="Freeform 32">
              <a:extLst>
                <a:ext uri="{FF2B5EF4-FFF2-40B4-BE49-F238E27FC236}">
                  <a16:creationId xmlns:a16="http://schemas.microsoft.com/office/drawing/2014/main" id="{73D6C1E6-A15C-4775-A5EA-5675FDD2A6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4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1" name="Freeform 29">
              <a:extLst>
                <a:ext uri="{FF2B5EF4-FFF2-40B4-BE49-F238E27FC236}">
                  <a16:creationId xmlns:a16="http://schemas.microsoft.com/office/drawing/2014/main" id="{26EE3B4D-AFF2-482B-AD50-D4AAE7380D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4751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2" name="Freeform 30">
              <a:extLst>
                <a:ext uri="{FF2B5EF4-FFF2-40B4-BE49-F238E27FC236}">
                  <a16:creationId xmlns:a16="http://schemas.microsoft.com/office/drawing/2014/main" id="{855276D7-FBA8-492C-B482-97AF086BDBE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3" name="Freeform 31">
              <a:extLst>
                <a:ext uri="{FF2B5EF4-FFF2-40B4-BE49-F238E27FC236}">
                  <a16:creationId xmlns:a16="http://schemas.microsoft.com/office/drawing/2014/main" id="{1DF03553-DA4C-4239-ABD7-831EC6B0FD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1846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4" name="Freeform 32">
              <a:extLst>
                <a:ext uri="{FF2B5EF4-FFF2-40B4-BE49-F238E27FC236}">
                  <a16:creationId xmlns:a16="http://schemas.microsoft.com/office/drawing/2014/main" id="{C4FAF3F5-0011-4FDB-B29C-E9EF1A1AE3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5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5" name="Freeform 29">
              <a:extLst>
                <a:ext uri="{FF2B5EF4-FFF2-40B4-BE49-F238E27FC236}">
                  <a16:creationId xmlns:a16="http://schemas.microsoft.com/office/drawing/2014/main" id="{8E094353-028F-43EE-82A7-5AE0657EA65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6" name="Freeform 30">
              <a:extLst>
                <a:ext uri="{FF2B5EF4-FFF2-40B4-BE49-F238E27FC236}">
                  <a16:creationId xmlns:a16="http://schemas.microsoft.com/office/drawing/2014/main" id="{C938F722-A87F-4E40-915D-6C8A9F88F3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7" name="Freeform 31">
              <a:extLst>
                <a:ext uri="{FF2B5EF4-FFF2-40B4-BE49-F238E27FC236}">
                  <a16:creationId xmlns:a16="http://schemas.microsoft.com/office/drawing/2014/main" id="{A2F6F4D8-2132-4852-945D-CE6DD3BEC5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7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8" name="Freeform 32">
              <a:extLst>
                <a:ext uri="{FF2B5EF4-FFF2-40B4-BE49-F238E27FC236}">
                  <a16:creationId xmlns:a16="http://schemas.microsoft.com/office/drawing/2014/main" id="{4E08E18A-FFEC-42E7-8DFB-50F2554E4D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89" name="Freeform 29">
              <a:extLst>
                <a:ext uri="{FF2B5EF4-FFF2-40B4-BE49-F238E27FC236}">
                  <a16:creationId xmlns:a16="http://schemas.microsoft.com/office/drawing/2014/main" id="{D14B33B8-EE4D-4807-BCE5-F8D36A4135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0" name="Freeform 30">
              <a:extLst>
                <a:ext uri="{FF2B5EF4-FFF2-40B4-BE49-F238E27FC236}">
                  <a16:creationId xmlns:a16="http://schemas.microsoft.com/office/drawing/2014/main" id="{6942BEAF-4DB5-41F6-92CA-6A3D981D34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1" name="Freeform 31">
              <a:extLst>
                <a:ext uri="{FF2B5EF4-FFF2-40B4-BE49-F238E27FC236}">
                  <a16:creationId xmlns:a16="http://schemas.microsoft.com/office/drawing/2014/main" id="{BEF5A9C5-020B-445F-A80C-9878EB0B88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8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2" name="Freeform 32">
              <a:extLst>
                <a:ext uri="{FF2B5EF4-FFF2-40B4-BE49-F238E27FC236}">
                  <a16:creationId xmlns:a16="http://schemas.microsoft.com/office/drawing/2014/main" id="{D51869B7-E5CB-44DA-82E3-A7D5C1E026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7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3" name="Freeform 587">
              <a:extLst>
                <a:ext uri="{FF2B5EF4-FFF2-40B4-BE49-F238E27FC236}">
                  <a16:creationId xmlns:a16="http://schemas.microsoft.com/office/drawing/2014/main" id="{4C544C49-8F33-4DA1-845B-73B99BEA6C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4" name="Freeform 588">
              <a:extLst>
                <a:ext uri="{FF2B5EF4-FFF2-40B4-BE49-F238E27FC236}">
                  <a16:creationId xmlns:a16="http://schemas.microsoft.com/office/drawing/2014/main" id="{229528D8-2664-4E1B-AFC2-30E17ED36C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5" name="Freeform 589">
              <a:extLst>
                <a:ext uri="{FF2B5EF4-FFF2-40B4-BE49-F238E27FC236}">
                  <a16:creationId xmlns:a16="http://schemas.microsoft.com/office/drawing/2014/main" id="{043941A6-00C8-4E9A-B608-D05B22452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6" name="Freeform 590">
              <a:extLst>
                <a:ext uri="{FF2B5EF4-FFF2-40B4-BE49-F238E27FC236}">
                  <a16:creationId xmlns:a16="http://schemas.microsoft.com/office/drawing/2014/main" id="{623ADF48-9198-4E4C-BCE3-F177F75052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9" y="51585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7" name="Freeform 29">
              <a:extLst>
                <a:ext uri="{FF2B5EF4-FFF2-40B4-BE49-F238E27FC236}">
                  <a16:creationId xmlns:a16="http://schemas.microsoft.com/office/drawing/2014/main" id="{4ED236BF-BB1E-4439-A35D-415222C53D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898" name="Freeform 31">
              <a:extLst>
                <a:ext uri="{FF2B5EF4-FFF2-40B4-BE49-F238E27FC236}">
                  <a16:creationId xmlns:a16="http://schemas.microsoft.com/office/drawing/2014/main" id="{8A23FAAE-620A-4294-9841-921C47E9C1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51585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7" name="Freeform 29">
              <a:extLst>
                <a:ext uri="{FF2B5EF4-FFF2-40B4-BE49-F238E27FC236}">
                  <a16:creationId xmlns:a16="http://schemas.microsoft.com/office/drawing/2014/main" id="{1EE53E81-72A9-43B0-9FDF-16877FB32B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704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8" name="Freeform 30">
              <a:extLst>
                <a:ext uri="{FF2B5EF4-FFF2-40B4-BE49-F238E27FC236}">
                  <a16:creationId xmlns:a16="http://schemas.microsoft.com/office/drawing/2014/main" id="{BA569DC6-A36F-4A6A-8DEB-F064794C84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7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39" name="Freeform 31">
              <a:extLst>
                <a:ext uri="{FF2B5EF4-FFF2-40B4-BE49-F238E27FC236}">
                  <a16:creationId xmlns:a16="http://schemas.microsoft.com/office/drawing/2014/main" id="{E2E08C06-A087-453E-BF75-1A7AC653D04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4142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0" name="Freeform 32">
              <a:extLst>
                <a:ext uri="{FF2B5EF4-FFF2-40B4-BE49-F238E27FC236}">
                  <a16:creationId xmlns:a16="http://schemas.microsoft.com/office/drawing/2014/main" id="{53D6C9C2-A744-4C1C-8672-ADC54A0FFEE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800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1" name="Freeform 29">
              <a:extLst>
                <a:ext uri="{FF2B5EF4-FFF2-40B4-BE49-F238E27FC236}">
                  <a16:creationId xmlns:a16="http://schemas.microsoft.com/office/drawing/2014/main" id="{AE0AE3F1-BF26-469D-943E-78DA8EE0E0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227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2" name="Freeform 30">
              <a:extLst>
                <a:ext uri="{FF2B5EF4-FFF2-40B4-BE49-F238E27FC236}">
                  <a16:creationId xmlns:a16="http://schemas.microsoft.com/office/drawing/2014/main" id="{2BCAC8A7-BFF4-4B50-BB34-3D71B321E1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8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3" name="Freeform 31">
              <a:extLst>
                <a:ext uri="{FF2B5EF4-FFF2-40B4-BE49-F238E27FC236}">
                  <a16:creationId xmlns:a16="http://schemas.microsoft.com/office/drawing/2014/main" id="{A32B46C9-EEFD-4401-B741-ECBB84ADE8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19373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4" name="Freeform 32">
              <a:extLst>
                <a:ext uri="{FF2B5EF4-FFF2-40B4-BE49-F238E27FC236}">
                  <a16:creationId xmlns:a16="http://schemas.microsoft.com/office/drawing/2014/main" id="{62525033-77CC-4C20-8F12-DF93CDA9A7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5" name="Freeform 29">
              <a:extLst>
                <a:ext uri="{FF2B5EF4-FFF2-40B4-BE49-F238E27FC236}">
                  <a16:creationId xmlns:a16="http://schemas.microsoft.com/office/drawing/2014/main" id="{0C20C67A-CE13-43AA-98F8-080F12FD9A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1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6" name="Freeform 30">
              <a:extLst>
                <a:ext uri="{FF2B5EF4-FFF2-40B4-BE49-F238E27FC236}">
                  <a16:creationId xmlns:a16="http://schemas.microsoft.com/office/drawing/2014/main" id="{576C7748-9555-4564-AB81-8782CF91A5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7" name="Freeform 31">
              <a:extLst>
                <a:ext uri="{FF2B5EF4-FFF2-40B4-BE49-F238E27FC236}">
                  <a16:creationId xmlns:a16="http://schemas.microsoft.com/office/drawing/2014/main" id="{64DF0C7B-5C3C-4663-8365-3275BE1C7C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4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8" name="Freeform 32">
              <a:extLst>
                <a:ext uri="{FF2B5EF4-FFF2-40B4-BE49-F238E27FC236}">
                  <a16:creationId xmlns:a16="http://schemas.microsoft.com/office/drawing/2014/main" id="{1FAAF47B-C2A0-43BB-9381-2C75D88567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49" name="Freeform 29">
              <a:extLst>
                <a:ext uri="{FF2B5EF4-FFF2-40B4-BE49-F238E27FC236}">
                  <a16:creationId xmlns:a16="http://schemas.microsoft.com/office/drawing/2014/main" id="{78B52D43-1204-42F6-8F08-FBD181C82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4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0" name="Freeform 30">
              <a:extLst>
                <a:ext uri="{FF2B5EF4-FFF2-40B4-BE49-F238E27FC236}">
                  <a16:creationId xmlns:a16="http://schemas.microsoft.com/office/drawing/2014/main" id="{9FF64BAB-253C-4564-A88E-EE1CA77EFF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9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1" name="Freeform 31">
              <a:extLst>
                <a:ext uri="{FF2B5EF4-FFF2-40B4-BE49-F238E27FC236}">
                  <a16:creationId xmlns:a16="http://schemas.microsoft.com/office/drawing/2014/main" id="{99DD6950-6DFF-4043-907D-206BD875B91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2" name="Freeform 32">
              <a:extLst>
                <a:ext uri="{FF2B5EF4-FFF2-40B4-BE49-F238E27FC236}">
                  <a16:creationId xmlns:a16="http://schemas.microsoft.com/office/drawing/2014/main" id="{01F65CF4-C605-49AA-B1FD-136B95E556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4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3" name="Freeform 447">
              <a:extLst>
                <a:ext uri="{FF2B5EF4-FFF2-40B4-BE49-F238E27FC236}">
                  <a16:creationId xmlns:a16="http://schemas.microsoft.com/office/drawing/2014/main" id="{423EFB1F-DAAF-4114-BCBE-2EC6406CA3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2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4" name="Freeform 448">
              <a:extLst>
                <a:ext uri="{FF2B5EF4-FFF2-40B4-BE49-F238E27FC236}">
                  <a16:creationId xmlns:a16="http://schemas.microsoft.com/office/drawing/2014/main" id="{E708C960-A737-45D5-8A6B-23138354306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5" name="Freeform 449">
              <a:extLst>
                <a:ext uri="{FF2B5EF4-FFF2-40B4-BE49-F238E27FC236}">
                  <a16:creationId xmlns:a16="http://schemas.microsoft.com/office/drawing/2014/main" id="{76E7BD20-3B7F-4079-94E8-3964CB17C3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6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6" name="Freeform 450">
              <a:extLst>
                <a:ext uri="{FF2B5EF4-FFF2-40B4-BE49-F238E27FC236}">
                  <a16:creationId xmlns:a16="http://schemas.microsoft.com/office/drawing/2014/main" id="{0A805376-57E8-4BFD-929E-690BDDAE70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6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7" name="Freeform 29">
              <a:extLst>
                <a:ext uri="{FF2B5EF4-FFF2-40B4-BE49-F238E27FC236}">
                  <a16:creationId xmlns:a16="http://schemas.microsoft.com/office/drawing/2014/main" id="{1BBCC45F-89DF-420C-9912-BFE8CE3C52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8" name="Freeform 31">
              <a:extLst>
                <a:ext uri="{FF2B5EF4-FFF2-40B4-BE49-F238E27FC236}">
                  <a16:creationId xmlns:a16="http://schemas.microsoft.com/office/drawing/2014/main" id="{F6466281-ECC9-4FCD-8F88-87A21A17F4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7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59" name="Freeform 29">
              <a:extLst>
                <a:ext uri="{FF2B5EF4-FFF2-40B4-BE49-F238E27FC236}">
                  <a16:creationId xmlns:a16="http://schemas.microsoft.com/office/drawing/2014/main" id="{D4172A17-C18F-4225-AD4D-AF2A01CC6CF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457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0" name="Freeform 30">
              <a:extLst>
                <a:ext uri="{FF2B5EF4-FFF2-40B4-BE49-F238E27FC236}">
                  <a16:creationId xmlns:a16="http://schemas.microsoft.com/office/drawing/2014/main" id="{0F592BA4-15C6-4D6B-AD14-97FD54809D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1" name="Freeform 31">
              <a:extLst>
                <a:ext uri="{FF2B5EF4-FFF2-40B4-BE49-F238E27FC236}">
                  <a16:creationId xmlns:a16="http://schemas.microsoft.com/office/drawing/2014/main" id="{E55177BE-5823-4E9C-86E6-6EFC789C01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1668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2" name="Freeform 32">
              <a:extLst>
                <a:ext uri="{FF2B5EF4-FFF2-40B4-BE49-F238E27FC236}">
                  <a16:creationId xmlns:a16="http://schemas.microsoft.com/office/drawing/2014/main" id="{E85E4376-F754-460F-9A84-05A6FBD029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3" name="Freeform 29">
              <a:extLst>
                <a:ext uri="{FF2B5EF4-FFF2-40B4-BE49-F238E27FC236}">
                  <a16:creationId xmlns:a16="http://schemas.microsoft.com/office/drawing/2014/main" id="{E6945E86-7683-4CFD-8B22-087766B8B83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9805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4" name="Freeform 30">
              <a:extLst>
                <a:ext uri="{FF2B5EF4-FFF2-40B4-BE49-F238E27FC236}">
                  <a16:creationId xmlns:a16="http://schemas.microsoft.com/office/drawing/2014/main" id="{D562F685-1E41-420B-8D41-76103A8FC8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4" y="51958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5" name="Freeform 31">
              <a:extLst>
                <a:ext uri="{FF2B5EF4-FFF2-40B4-BE49-F238E27FC236}">
                  <a16:creationId xmlns:a16="http://schemas.microsoft.com/office/drawing/2014/main" id="{31A9F6E1-20EC-47E9-A554-AD8D8BC58A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6899" y="51585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66" name="Freeform 32">
              <a:extLst>
                <a:ext uri="{FF2B5EF4-FFF2-40B4-BE49-F238E27FC236}">
                  <a16:creationId xmlns:a16="http://schemas.microsoft.com/office/drawing/2014/main" id="{C611903C-5E0F-464F-8B7C-4EB886C1E81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8" y="51585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2" name="Group 1801">
            <a:extLst>
              <a:ext uri="{FF2B5EF4-FFF2-40B4-BE49-F238E27FC236}">
                <a16:creationId xmlns:a16="http://schemas.microsoft.com/office/drawing/2014/main" id="{6AE2B9B6-C947-40E8-9C29-194017E32D74}"/>
              </a:ext>
            </a:extLst>
          </p:cNvPr>
          <p:cNvGrpSpPr/>
          <p:nvPr userDrawn="1"/>
        </p:nvGrpSpPr>
        <p:grpSpPr>
          <a:xfrm>
            <a:off x="83663" y="6049551"/>
            <a:ext cx="12009863" cy="176637"/>
            <a:chOff x="83663" y="6004311"/>
            <a:chExt cx="12009863" cy="176637"/>
          </a:xfrm>
        </p:grpSpPr>
        <p:sp>
          <p:nvSpPr>
            <p:cNvPr id="991" name="Freeform 29">
              <a:extLst>
                <a:ext uri="{FF2B5EF4-FFF2-40B4-BE49-F238E27FC236}">
                  <a16:creationId xmlns:a16="http://schemas.microsoft.com/office/drawing/2014/main" id="{EB84D63A-0D4B-4075-A871-81FF6D723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2" name="Freeform 30">
              <a:extLst>
                <a:ext uri="{FF2B5EF4-FFF2-40B4-BE49-F238E27FC236}">
                  <a16:creationId xmlns:a16="http://schemas.microsoft.com/office/drawing/2014/main" id="{F1D8AF92-93AF-40D7-83F8-49E1B7F03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3" name="Freeform 31">
              <a:extLst>
                <a:ext uri="{FF2B5EF4-FFF2-40B4-BE49-F238E27FC236}">
                  <a16:creationId xmlns:a16="http://schemas.microsoft.com/office/drawing/2014/main" id="{7A35C52B-F028-45FF-8A9A-3622B4051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4" name="Freeform 32">
              <a:extLst>
                <a:ext uri="{FF2B5EF4-FFF2-40B4-BE49-F238E27FC236}">
                  <a16:creationId xmlns:a16="http://schemas.microsoft.com/office/drawing/2014/main" id="{F53796FF-41D3-410C-BA07-01AF758A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5" name="Freeform 29">
              <a:extLst>
                <a:ext uri="{FF2B5EF4-FFF2-40B4-BE49-F238E27FC236}">
                  <a16:creationId xmlns:a16="http://schemas.microsoft.com/office/drawing/2014/main" id="{D29764A6-B722-4AEA-A422-85C549D62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6" name="Freeform 30">
              <a:extLst>
                <a:ext uri="{FF2B5EF4-FFF2-40B4-BE49-F238E27FC236}">
                  <a16:creationId xmlns:a16="http://schemas.microsoft.com/office/drawing/2014/main" id="{CDD9BDE7-668C-41CD-A8FE-AE9DBDEBE1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7" name="Freeform 31">
              <a:extLst>
                <a:ext uri="{FF2B5EF4-FFF2-40B4-BE49-F238E27FC236}">
                  <a16:creationId xmlns:a16="http://schemas.microsoft.com/office/drawing/2014/main" id="{78B4C4D2-DA1D-4895-85E6-12B64EAB8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8" name="Freeform 32">
              <a:extLst>
                <a:ext uri="{FF2B5EF4-FFF2-40B4-BE49-F238E27FC236}">
                  <a16:creationId xmlns:a16="http://schemas.microsoft.com/office/drawing/2014/main" id="{BC0006B3-F800-4317-8783-B91A4FE4E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9" name="Freeform 29">
              <a:extLst>
                <a:ext uri="{FF2B5EF4-FFF2-40B4-BE49-F238E27FC236}">
                  <a16:creationId xmlns:a16="http://schemas.microsoft.com/office/drawing/2014/main" id="{041382CF-61FD-4660-8FB5-598FB6C616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0" name="Freeform 30">
              <a:extLst>
                <a:ext uri="{FF2B5EF4-FFF2-40B4-BE49-F238E27FC236}">
                  <a16:creationId xmlns:a16="http://schemas.microsoft.com/office/drawing/2014/main" id="{9972FE09-1F04-48BB-BD9D-5FBDA3046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1" name="Freeform 31">
              <a:extLst>
                <a:ext uri="{FF2B5EF4-FFF2-40B4-BE49-F238E27FC236}">
                  <a16:creationId xmlns:a16="http://schemas.microsoft.com/office/drawing/2014/main" id="{C718D31D-4141-4227-9283-7AFF23586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2" name="Freeform 32">
              <a:extLst>
                <a:ext uri="{FF2B5EF4-FFF2-40B4-BE49-F238E27FC236}">
                  <a16:creationId xmlns:a16="http://schemas.microsoft.com/office/drawing/2014/main" id="{95D7D8FE-4145-481D-A4D8-15658D707B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3" name="Freeform 29">
              <a:extLst>
                <a:ext uri="{FF2B5EF4-FFF2-40B4-BE49-F238E27FC236}">
                  <a16:creationId xmlns:a16="http://schemas.microsoft.com/office/drawing/2014/main" id="{A663F658-2CC6-417E-A9EB-6C8F752E0F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4" name="Freeform 30">
              <a:extLst>
                <a:ext uri="{FF2B5EF4-FFF2-40B4-BE49-F238E27FC236}">
                  <a16:creationId xmlns:a16="http://schemas.microsoft.com/office/drawing/2014/main" id="{33ECAD77-0D8A-488D-92A4-7681FD068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5" name="Freeform 31">
              <a:extLst>
                <a:ext uri="{FF2B5EF4-FFF2-40B4-BE49-F238E27FC236}">
                  <a16:creationId xmlns:a16="http://schemas.microsoft.com/office/drawing/2014/main" id="{5CBC7ED8-966B-4D67-8082-31BA03462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6" name="Freeform 32">
              <a:extLst>
                <a:ext uri="{FF2B5EF4-FFF2-40B4-BE49-F238E27FC236}">
                  <a16:creationId xmlns:a16="http://schemas.microsoft.com/office/drawing/2014/main" id="{9E28EFD6-33FE-4BAC-AA4E-F24484F8C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7" name="Freeform 477">
              <a:extLst>
                <a:ext uri="{FF2B5EF4-FFF2-40B4-BE49-F238E27FC236}">
                  <a16:creationId xmlns:a16="http://schemas.microsoft.com/office/drawing/2014/main" id="{35618359-81CE-4C99-A497-F508740CB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8" name="Freeform 478">
              <a:extLst>
                <a:ext uri="{FF2B5EF4-FFF2-40B4-BE49-F238E27FC236}">
                  <a16:creationId xmlns:a16="http://schemas.microsoft.com/office/drawing/2014/main" id="{5928097D-BC24-45B5-968F-84D6BE800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09" name="Freeform 479">
              <a:extLst>
                <a:ext uri="{FF2B5EF4-FFF2-40B4-BE49-F238E27FC236}">
                  <a16:creationId xmlns:a16="http://schemas.microsoft.com/office/drawing/2014/main" id="{D2F14BB8-A075-4E01-A02D-ED0304BD8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0" name="Freeform 480">
              <a:extLst>
                <a:ext uri="{FF2B5EF4-FFF2-40B4-BE49-F238E27FC236}">
                  <a16:creationId xmlns:a16="http://schemas.microsoft.com/office/drawing/2014/main" id="{9283E334-67B2-411D-8C60-F399A3FD7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1" name="Freeform 29">
              <a:extLst>
                <a:ext uri="{FF2B5EF4-FFF2-40B4-BE49-F238E27FC236}">
                  <a16:creationId xmlns:a16="http://schemas.microsoft.com/office/drawing/2014/main" id="{D2F28BD3-34CC-4DBC-9BF2-F92663233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2" name="Freeform 31">
              <a:extLst>
                <a:ext uri="{FF2B5EF4-FFF2-40B4-BE49-F238E27FC236}">
                  <a16:creationId xmlns:a16="http://schemas.microsoft.com/office/drawing/2014/main" id="{65C4C200-00FB-4671-B0FC-9B5903EFA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3" name="Freeform 29">
              <a:extLst>
                <a:ext uri="{FF2B5EF4-FFF2-40B4-BE49-F238E27FC236}">
                  <a16:creationId xmlns:a16="http://schemas.microsoft.com/office/drawing/2014/main" id="{9EE12FD9-1A60-4B4E-BDCE-456710EF8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4" name="Freeform 30">
              <a:extLst>
                <a:ext uri="{FF2B5EF4-FFF2-40B4-BE49-F238E27FC236}">
                  <a16:creationId xmlns:a16="http://schemas.microsoft.com/office/drawing/2014/main" id="{02C3A7AC-51C2-4F57-9CEC-D92373F5D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5" name="Freeform 31">
              <a:extLst>
                <a:ext uri="{FF2B5EF4-FFF2-40B4-BE49-F238E27FC236}">
                  <a16:creationId xmlns:a16="http://schemas.microsoft.com/office/drawing/2014/main" id="{AF46A3D3-8E3C-439D-A7F2-0BE48D34F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6" name="Freeform 32">
              <a:extLst>
                <a:ext uri="{FF2B5EF4-FFF2-40B4-BE49-F238E27FC236}">
                  <a16:creationId xmlns:a16="http://schemas.microsoft.com/office/drawing/2014/main" id="{93D30021-48E0-42FB-BA4B-DFA777ABD6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7" name="Freeform 29">
              <a:extLst>
                <a:ext uri="{FF2B5EF4-FFF2-40B4-BE49-F238E27FC236}">
                  <a16:creationId xmlns:a16="http://schemas.microsoft.com/office/drawing/2014/main" id="{DAE0A4FD-A28E-49B5-B2B8-06411201C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8" name="Freeform 30">
              <a:extLst>
                <a:ext uri="{FF2B5EF4-FFF2-40B4-BE49-F238E27FC236}">
                  <a16:creationId xmlns:a16="http://schemas.microsoft.com/office/drawing/2014/main" id="{E1AD0E62-6039-4044-9190-5A00ABCBD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19" name="Freeform 31">
              <a:extLst>
                <a:ext uri="{FF2B5EF4-FFF2-40B4-BE49-F238E27FC236}">
                  <a16:creationId xmlns:a16="http://schemas.microsoft.com/office/drawing/2014/main" id="{06D3B464-B7F8-4CAD-AE5F-D5203D62B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0" name="Freeform 32">
              <a:extLst>
                <a:ext uri="{FF2B5EF4-FFF2-40B4-BE49-F238E27FC236}">
                  <a16:creationId xmlns:a16="http://schemas.microsoft.com/office/drawing/2014/main" id="{D7FB8E1A-03D3-48EC-8354-8ED146B81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1" name="Freeform 29">
              <a:extLst>
                <a:ext uri="{FF2B5EF4-FFF2-40B4-BE49-F238E27FC236}">
                  <a16:creationId xmlns:a16="http://schemas.microsoft.com/office/drawing/2014/main" id="{EFD056BF-C48D-4B03-B052-6DD2738EF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2" name="Freeform 30">
              <a:extLst>
                <a:ext uri="{FF2B5EF4-FFF2-40B4-BE49-F238E27FC236}">
                  <a16:creationId xmlns:a16="http://schemas.microsoft.com/office/drawing/2014/main" id="{3CE438B3-A909-451C-893B-2ACFEB7E5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3" name="Freeform 31">
              <a:extLst>
                <a:ext uri="{FF2B5EF4-FFF2-40B4-BE49-F238E27FC236}">
                  <a16:creationId xmlns:a16="http://schemas.microsoft.com/office/drawing/2014/main" id="{5B688E72-91E2-4D28-B779-946F4D23A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4" name="Freeform 32">
              <a:extLst>
                <a:ext uri="{FF2B5EF4-FFF2-40B4-BE49-F238E27FC236}">
                  <a16:creationId xmlns:a16="http://schemas.microsoft.com/office/drawing/2014/main" id="{C6F43DA8-BC73-4C5B-94E4-8CB2D4468EE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5" name="Freeform 29">
              <a:extLst>
                <a:ext uri="{FF2B5EF4-FFF2-40B4-BE49-F238E27FC236}">
                  <a16:creationId xmlns:a16="http://schemas.microsoft.com/office/drawing/2014/main" id="{A93BE57F-9371-4213-880C-5219F3B95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6" name="Freeform 30">
              <a:extLst>
                <a:ext uri="{FF2B5EF4-FFF2-40B4-BE49-F238E27FC236}">
                  <a16:creationId xmlns:a16="http://schemas.microsoft.com/office/drawing/2014/main" id="{B6D16DFA-7938-42BA-B53A-E3C4687F5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7" name="Freeform 31">
              <a:extLst>
                <a:ext uri="{FF2B5EF4-FFF2-40B4-BE49-F238E27FC236}">
                  <a16:creationId xmlns:a16="http://schemas.microsoft.com/office/drawing/2014/main" id="{45CDCBB6-708E-44CF-BA65-BACA9386B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8" name="Freeform 32">
              <a:extLst>
                <a:ext uri="{FF2B5EF4-FFF2-40B4-BE49-F238E27FC236}">
                  <a16:creationId xmlns:a16="http://schemas.microsoft.com/office/drawing/2014/main" id="{CE334FF6-8932-44E4-8D98-543369ABB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29" name="Freeform 499">
              <a:extLst>
                <a:ext uri="{FF2B5EF4-FFF2-40B4-BE49-F238E27FC236}">
                  <a16:creationId xmlns:a16="http://schemas.microsoft.com/office/drawing/2014/main" id="{23A5D089-5B4E-48DD-878E-DE2590AB1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0" name="Freeform 500">
              <a:extLst>
                <a:ext uri="{FF2B5EF4-FFF2-40B4-BE49-F238E27FC236}">
                  <a16:creationId xmlns:a16="http://schemas.microsoft.com/office/drawing/2014/main" id="{DCA739D1-CC8F-441B-93B7-0AE669F9BD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1" name="Freeform 501">
              <a:extLst>
                <a:ext uri="{FF2B5EF4-FFF2-40B4-BE49-F238E27FC236}">
                  <a16:creationId xmlns:a16="http://schemas.microsoft.com/office/drawing/2014/main" id="{50221695-4D2C-410B-9E90-48351BC17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2" name="Freeform 502">
              <a:extLst>
                <a:ext uri="{FF2B5EF4-FFF2-40B4-BE49-F238E27FC236}">
                  <a16:creationId xmlns:a16="http://schemas.microsoft.com/office/drawing/2014/main" id="{61422459-4037-4AE7-8D9E-07BB41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004311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3" name="Freeform 29">
              <a:extLst>
                <a:ext uri="{FF2B5EF4-FFF2-40B4-BE49-F238E27FC236}">
                  <a16:creationId xmlns:a16="http://schemas.microsoft.com/office/drawing/2014/main" id="{E07A424F-E204-43A1-8F6A-4765B0491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4" name="Freeform 31">
              <a:extLst>
                <a:ext uri="{FF2B5EF4-FFF2-40B4-BE49-F238E27FC236}">
                  <a16:creationId xmlns:a16="http://schemas.microsoft.com/office/drawing/2014/main" id="{43C16675-1119-4B14-BA22-BA13776B3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004311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1" name="Freeform 29">
              <a:extLst>
                <a:ext uri="{FF2B5EF4-FFF2-40B4-BE49-F238E27FC236}">
                  <a16:creationId xmlns:a16="http://schemas.microsoft.com/office/drawing/2014/main" id="{DC86AB09-3245-4C62-8429-D264B9BBA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2" name="Freeform 30">
              <a:extLst>
                <a:ext uri="{FF2B5EF4-FFF2-40B4-BE49-F238E27FC236}">
                  <a16:creationId xmlns:a16="http://schemas.microsoft.com/office/drawing/2014/main" id="{34DB5ADD-5F68-4366-912B-571D7F278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3" name="Freeform 31">
              <a:extLst>
                <a:ext uri="{FF2B5EF4-FFF2-40B4-BE49-F238E27FC236}">
                  <a16:creationId xmlns:a16="http://schemas.microsoft.com/office/drawing/2014/main" id="{3C54F082-BA8D-44B1-85D8-2A4F065B4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4" name="Freeform 32">
              <a:extLst>
                <a:ext uri="{FF2B5EF4-FFF2-40B4-BE49-F238E27FC236}">
                  <a16:creationId xmlns:a16="http://schemas.microsoft.com/office/drawing/2014/main" id="{C0BD7B2F-A041-419C-9DEC-F49823001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5" name="Freeform 29">
              <a:extLst>
                <a:ext uri="{FF2B5EF4-FFF2-40B4-BE49-F238E27FC236}">
                  <a16:creationId xmlns:a16="http://schemas.microsoft.com/office/drawing/2014/main" id="{39CD8CB6-AA94-45E9-95F4-CA6B91290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6" name="Freeform 30">
              <a:extLst>
                <a:ext uri="{FF2B5EF4-FFF2-40B4-BE49-F238E27FC236}">
                  <a16:creationId xmlns:a16="http://schemas.microsoft.com/office/drawing/2014/main" id="{7873A49E-A290-4115-83FA-5688742A62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7" name="Freeform 31">
              <a:extLst>
                <a:ext uri="{FF2B5EF4-FFF2-40B4-BE49-F238E27FC236}">
                  <a16:creationId xmlns:a16="http://schemas.microsoft.com/office/drawing/2014/main" id="{BF858DC7-9EFD-473D-8D68-15EEFC83E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8" name="Freeform 32">
              <a:extLst>
                <a:ext uri="{FF2B5EF4-FFF2-40B4-BE49-F238E27FC236}">
                  <a16:creationId xmlns:a16="http://schemas.microsoft.com/office/drawing/2014/main" id="{EF195FB3-5F31-462A-9F78-28B87100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09" name="Freeform 29">
              <a:extLst>
                <a:ext uri="{FF2B5EF4-FFF2-40B4-BE49-F238E27FC236}">
                  <a16:creationId xmlns:a16="http://schemas.microsoft.com/office/drawing/2014/main" id="{57213923-4788-4824-B9AC-75A980CBA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0" name="Freeform 30">
              <a:extLst>
                <a:ext uri="{FF2B5EF4-FFF2-40B4-BE49-F238E27FC236}">
                  <a16:creationId xmlns:a16="http://schemas.microsoft.com/office/drawing/2014/main" id="{B3AA177E-08F8-4767-9504-4C140C188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1" name="Freeform 31">
              <a:extLst>
                <a:ext uri="{FF2B5EF4-FFF2-40B4-BE49-F238E27FC236}">
                  <a16:creationId xmlns:a16="http://schemas.microsoft.com/office/drawing/2014/main" id="{4F564A3C-0622-4D60-87C6-3A5B7F49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2" name="Freeform 32">
              <a:extLst>
                <a:ext uri="{FF2B5EF4-FFF2-40B4-BE49-F238E27FC236}">
                  <a16:creationId xmlns:a16="http://schemas.microsoft.com/office/drawing/2014/main" id="{805E1316-96DE-478C-A377-5DB19921C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3" name="Freeform 29">
              <a:extLst>
                <a:ext uri="{FF2B5EF4-FFF2-40B4-BE49-F238E27FC236}">
                  <a16:creationId xmlns:a16="http://schemas.microsoft.com/office/drawing/2014/main" id="{E2F44C27-0BBB-480C-BF23-8DC2C71BB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4" name="Freeform 30">
              <a:extLst>
                <a:ext uri="{FF2B5EF4-FFF2-40B4-BE49-F238E27FC236}">
                  <a16:creationId xmlns:a16="http://schemas.microsoft.com/office/drawing/2014/main" id="{971E956E-30BA-4587-AB17-5774BFE67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5" name="Freeform 31">
              <a:extLst>
                <a:ext uri="{FF2B5EF4-FFF2-40B4-BE49-F238E27FC236}">
                  <a16:creationId xmlns:a16="http://schemas.microsoft.com/office/drawing/2014/main" id="{85E3166C-51C8-46FE-9298-F13A32E27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6" name="Freeform 32">
              <a:extLst>
                <a:ext uri="{FF2B5EF4-FFF2-40B4-BE49-F238E27FC236}">
                  <a16:creationId xmlns:a16="http://schemas.microsoft.com/office/drawing/2014/main" id="{525E9EF6-96B9-4A89-8208-3284D6D21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7" name="Freeform 387">
              <a:extLst>
                <a:ext uri="{FF2B5EF4-FFF2-40B4-BE49-F238E27FC236}">
                  <a16:creationId xmlns:a16="http://schemas.microsoft.com/office/drawing/2014/main" id="{478A8BCC-B32A-4E39-ABA1-9E4D13B7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8" name="Freeform 388">
              <a:extLst>
                <a:ext uri="{FF2B5EF4-FFF2-40B4-BE49-F238E27FC236}">
                  <a16:creationId xmlns:a16="http://schemas.microsoft.com/office/drawing/2014/main" id="{5614BBD2-EB0C-49E9-B44B-1A6437E67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19" name="Freeform 389">
              <a:extLst>
                <a:ext uri="{FF2B5EF4-FFF2-40B4-BE49-F238E27FC236}">
                  <a16:creationId xmlns:a16="http://schemas.microsoft.com/office/drawing/2014/main" id="{2EDB4054-5229-4CA6-8895-DC3046D61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0" name="Freeform 390">
              <a:extLst>
                <a:ext uri="{FF2B5EF4-FFF2-40B4-BE49-F238E27FC236}">
                  <a16:creationId xmlns:a16="http://schemas.microsoft.com/office/drawing/2014/main" id="{87A5FF6A-C9E1-4782-8DBF-68D362A1D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1" name="Freeform 29">
              <a:extLst>
                <a:ext uri="{FF2B5EF4-FFF2-40B4-BE49-F238E27FC236}">
                  <a16:creationId xmlns:a16="http://schemas.microsoft.com/office/drawing/2014/main" id="{B1974EDF-FF26-4920-B532-D7F902079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2" name="Freeform 31">
              <a:extLst>
                <a:ext uri="{FF2B5EF4-FFF2-40B4-BE49-F238E27FC236}">
                  <a16:creationId xmlns:a16="http://schemas.microsoft.com/office/drawing/2014/main" id="{2A17A771-20D7-492B-B75E-E2947ACD4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3" name="Freeform 29">
              <a:extLst>
                <a:ext uri="{FF2B5EF4-FFF2-40B4-BE49-F238E27FC236}">
                  <a16:creationId xmlns:a16="http://schemas.microsoft.com/office/drawing/2014/main" id="{10BAC488-EF39-4573-A277-FF040FEBA9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4" name="Freeform 30">
              <a:extLst>
                <a:ext uri="{FF2B5EF4-FFF2-40B4-BE49-F238E27FC236}">
                  <a16:creationId xmlns:a16="http://schemas.microsoft.com/office/drawing/2014/main" id="{E3E6E5A3-B1FC-4080-92B1-FE5444FD3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5" name="Freeform 31">
              <a:extLst>
                <a:ext uri="{FF2B5EF4-FFF2-40B4-BE49-F238E27FC236}">
                  <a16:creationId xmlns:a16="http://schemas.microsoft.com/office/drawing/2014/main" id="{1E52E3E7-3179-4282-9CE5-345A1B48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6" name="Freeform 32">
              <a:extLst>
                <a:ext uri="{FF2B5EF4-FFF2-40B4-BE49-F238E27FC236}">
                  <a16:creationId xmlns:a16="http://schemas.microsoft.com/office/drawing/2014/main" id="{8781BA8E-C018-4814-8A7E-BF2F785C8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7" name="Freeform 397">
              <a:extLst>
                <a:ext uri="{FF2B5EF4-FFF2-40B4-BE49-F238E27FC236}">
                  <a16:creationId xmlns:a16="http://schemas.microsoft.com/office/drawing/2014/main" id="{22AFE1C2-8331-491C-9153-FD8A52D38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8" name="Freeform 398">
              <a:extLst>
                <a:ext uri="{FF2B5EF4-FFF2-40B4-BE49-F238E27FC236}">
                  <a16:creationId xmlns:a16="http://schemas.microsoft.com/office/drawing/2014/main" id="{3F5E02DF-9305-4D34-BDB0-528B88596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00804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29" name="Freeform 399">
              <a:extLst>
                <a:ext uri="{FF2B5EF4-FFF2-40B4-BE49-F238E27FC236}">
                  <a16:creationId xmlns:a16="http://schemas.microsoft.com/office/drawing/2014/main" id="{0A3E8882-4F3B-4E14-82F4-4E3D6A37C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00431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0" name="Freeform 400">
              <a:extLst>
                <a:ext uri="{FF2B5EF4-FFF2-40B4-BE49-F238E27FC236}">
                  <a16:creationId xmlns:a16="http://schemas.microsoft.com/office/drawing/2014/main" id="{2BE2F195-095F-44A6-880F-2E6F93FB8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00431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1" name="Group 1800">
            <a:extLst>
              <a:ext uri="{FF2B5EF4-FFF2-40B4-BE49-F238E27FC236}">
                <a16:creationId xmlns:a16="http://schemas.microsoft.com/office/drawing/2014/main" id="{683F34A0-4824-4E5A-A9CC-124D714530BA}"/>
              </a:ext>
            </a:extLst>
          </p:cNvPr>
          <p:cNvGrpSpPr/>
          <p:nvPr userDrawn="1"/>
        </p:nvGrpSpPr>
        <p:grpSpPr>
          <a:xfrm>
            <a:off x="83663" y="6334585"/>
            <a:ext cx="12009864" cy="176637"/>
            <a:chOff x="83663" y="6302087"/>
            <a:chExt cx="12009864" cy="176637"/>
          </a:xfrm>
        </p:grpSpPr>
        <p:sp>
          <p:nvSpPr>
            <p:cNvPr id="1035" name="Freeform 29">
              <a:extLst>
                <a:ext uri="{FF2B5EF4-FFF2-40B4-BE49-F238E27FC236}">
                  <a16:creationId xmlns:a16="http://schemas.microsoft.com/office/drawing/2014/main" id="{D926D0BC-D684-4C0F-983D-AB617D87C4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5998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6" name="Freeform 30">
              <a:extLst>
                <a:ext uri="{FF2B5EF4-FFF2-40B4-BE49-F238E27FC236}">
                  <a16:creationId xmlns:a16="http://schemas.microsoft.com/office/drawing/2014/main" id="{3552A2BB-2AC5-4272-AC98-FF0972D255D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3384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7" name="Freeform 31">
              <a:extLst>
                <a:ext uri="{FF2B5EF4-FFF2-40B4-BE49-F238E27FC236}">
                  <a16:creationId xmlns:a16="http://schemas.microsoft.com/office/drawing/2014/main" id="{9ADB1201-DA91-45C9-81E2-52238039A1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6707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8" name="Freeform 32">
              <a:extLst>
                <a:ext uri="{FF2B5EF4-FFF2-40B4-BE49-F238E27FC236}">
                  <a16:creationId xmlns:a16="http://schemas.microsoft.com/office/drawing/2014/main" id="{0BE0CA55-2183-4139-B44D-80A8D2228D8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093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39" name="Freeform 29">
              <a:extLst>
                <a:ext uri="{FF2B5EF4-FFF2-40B4-BE49-F238E27FC236}">
                  <a16:creationId xmlns:a16="http://schemas.microsoft.com/office/drawing/2014/main" id="{E7ED715E-E5EB-4E21-A26C-C6F9CFAE17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521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0" name="Freeform 30">
              <a:extLst>
                <a:ext uri="{FF2B5EF4-FFF2-40B4-BE49-F238E27FC236}">
                  <a16:creationId xmlns:a16="http://schemas.microsoft.com/office/drawing/2014/main" id="{F6721F8B-03F3-4CBB-ABBA-D7D0AC873E1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79072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1" name="Freeform 31">
              <a:extLst>
                <a:ext uri="{FF2B5EF4-FFF2-40B4-BE49-F238E27FC236}">
                  <a16:creationId xmlns:a16="http://schemas.microsoft.com/office/drawing/2014/main" id="{02D57ADD-1112-4051-8149-CF719517A1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230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2" name="Freeform 32">
              <a:extLst>
                <a:ext uri="{FF2B5EF4-FFF2-40B4-BE49-F238E27FC236}">
                  <a16:creationId xmlns:a16="http://schemas.microsoft.com/office/drawing/2014/main" id="{C8116DE6-9562-4609-9019-D5CEDBDE8FD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86166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3" name="Freeform 29">
              <a:extLst>
                <a:ext uri="{FF2B5EF4-FFF2-40B4-BE49-F238E27FC236}">
                  <a16:creationId xmlns:a16="http://schemas.microsoft.com/office/drawing/2014/main" id="{DC0325FD-B009-4598-87B7-E69892120A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65044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4" name="Freeform 30">
              <a:extLst>
                <a:ext uri="{FF2B5EF4-FFF2-40B4-BE49-F238E27FC236}">
                  <a16:creationId xmlns:a16="http://schemas.microsoft.com/office/drawing/2014/main" id="{56C9E74C-69DF-44C7-8873-C1A753544BB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32430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5" name="Freeform 31">
              <a:extLst>
                <a:ext uri="{FF2B5EF4-FFF2-40B4-BE49-F238E27FC236}">
                  <a16:creationId xmlns:a16="http://schemas.microsoft.com/office/drawing/2014/main" id="{2747D886-0F5B-461C-8D9E-7436845775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757538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6" name="Freeform 32">
              <a:extLst>
                <a:ext uri="{FF2B5EF4-FFF2-40B4-BE49-F238E27FC236}">
                  <a16:creationId xmlns:a16="http://schemas.microsoft.com/office/drawing/2014/main" id="{4B54D51C-DDD9-47BB-AFDE-0F3DADF70C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431398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7" name="Freeform 29">
              <a:extLst>
                <a:ext uri="{FF2B5EF4-FFF2-40B4-BE49-F238E27FC236}">
                  <a16:creationId xmlns:a16="http://schemas.microsoft.com/office/drawing/2014/main" id="{96248FA3-172C-49CA-9D21-8EFCFB86C60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99567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8" name="Freeform 30">
              <a:extLst>
                <a:ext uri="{FF2B5EF4-FFF2-40B4-BE49-F238E27FC236}">
                  <a16:creationId xmlns:a16="http://schemas.microsoft.com/office/drawing/2014/main" id="{32B78079-AB81-45CD-A1B0-CD6EB2BCC6A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669534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49" name="Freeform 31">
              <a:extLst>
                <a:ext uri="{FF2B5EF4-FFF2-40B4-BE49-F238E27FC236}">
                  <a16:creationId xmlns:a16="http://schemas.microsoft.com/office/drawing/2014/main" id="{0DDF6A3D-9F36-4094-8D73-54587CA6BC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0276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0" name="Freeform 32">
              <a:extLst>
                <a:ext uri="{FF2B5EF4-FFF2-40B4-BE49-F238E27FC236}">
                  <a16:creationId xmlns:a16="http://schemas.microsoft.com/office/drawing/2014/main" id="{69C8070F-C78C-496F-AB0C-2F9430281E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776629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1" name="Freeform 521">
              <a:extLst>
                <a:ext uri="{FF2B5EF4-FFF2-40B4-BE49-F238E27FC236}">
                  <a16:creationId xmlns:a16="http://schemas.microsoft.com/office/drawing/2014/main" id="{BD505570-4333-447E-88AA-436513DECD5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34090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2" name="Freeform 522">
              <a:extLst>
                <a:ext uri="{FF2B5EF4-FFF2-40B4-BE49-F238E27FC236}">
                  <a16:creationId xmlns:a16="http://schemas.microsoft.com/office/drawing/2014/main" id="{DCC6EE4F-9031-4D04-990C-339505E212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4765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3" name="Freeform 523">
              <a:extLst>
                <a:ext uri="{FF2B5EF4-FFF2-40B4-BE49-F238E27FC236}">
                  <a16:creationId xmlns:a16="http://schemas.microsoft.com/office/drawing/2014/main" id="{AAE54BA5-DA52-460B-9969-7756763C975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447999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4" name="Freeform 524">
              <a:extLst>
                <a:ext uri="{FF2B5EF4-FFF2-40B4-BE49-F238E27FC236}">
                  <a16:creationId xmlns:a16="http://schemas.microsoft.com/office/drawing/2014/main" id="{5D44041C-9101-4787-8BBB-95717135A4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1860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5" name="Freeform 29">
              <a:extLst>
                <a:ext uri="{FF2B5EF4-FFF2-40B4-BE49-F238E27FC236}">
                  <a16:creationId xmlns:a16="http://schemas.microsoft.com/office/drawing/2014/main" id="{246D506F-1FB7-470A-96C6-17BFEB13D3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86136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6" name="Freeform 31">
              <a:extLst>
                <a:ext uri="{FF2B5EF4-FFF2-40B4-BE49-F238E27FC236}">
                  <a16:creationId xmlns:a16="http://schemas.microsoft.com/office/drawing/2014/main" id="{71E06B8D-B699-4533-9E74-A8D7A0E644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93231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7" name="Freeform 29">
              <a:extLst>
                <a:ext uri="{FF2B5EF4-FFF2-40B4-BE49-F238E27FC236}">
                  <a16:creationId xmlns:a16="http://schemas.microsoft.com/office/drawing/2014/main" id="{E1038BEF-6AB5-4989-A030-AFC0FDB6D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5750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8" name="Freeform 30">
              <a:extLst>
                <a:ext uri="{FF2B5EF4-FFF2-40B4-BE49-F238E27FC236}">
                  <a16:creationId xmlns:a16="http://schemas.microsoft.com/office/drawing/2014/main" id="{5E9B9464-B633-460A-8568-95EA2CF90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031367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59" name="Freeform 31">
              <a:extLst>
                <a:ext uri="{FF2B5EF4-FFF2-40B4-BE49-F238E27FC236}">
                  <a16:creationId xmlns:a16="http://schemas.microsoft.com/office/drawing/2014/main" id="{388561A6-DC26-4A46-A74A-8630E59A08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64602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0" name="Freeform 32">
              <a:extLst>
                <a:ext uri="{FF2B5EF4-FFF2-40B4-BE49-F238E27FC236}">
                  <a16:creationId xmlns:a16="http://schemas.microsoft.com/office/drawing/2014/main" id="{91236F43-F981-4DF4-B3AF-AE232D5512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138462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1" name="Freeform 29">
              <a:extLst>
                <a:ext uri="{FF2B5EF4-FFF2-40B4-BE49-F238E27FC236}">
                  <a16:creationId xmlns:a16="http://schemas.microsoft.com/office/drawing/2014/main" id="{65AE2B37-CAA4-4571-8372-CBE6B75A8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702739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2" name="Freeform 30">
              <a:extLst>
                <a:ext uri="{FF2B5EF4-FFF2-40B4-BE49-F238E27FC236}">
                  <a16:creationId xmlns:a16="http://schemas.microsoft.com/office/drawing/2014/main" id="{81432EFF-FCFC-4180-B15B-B72FDE8B2A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76598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3" name="Freeform 31">
              <a:extLst>
                <a:ext uri="{FF2B5EF4-FFF2-40B4-BE49-F238E27FC236}">
                  <a16:creationId xmlns:a16="http://schemas.microsoft.com/office/drawing/2014/main" id="{531189AB-2721-4381-B953-8C7CC9F201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09833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4" name="Freeform 32">
              <a:extLst>
                <a:ext uri="{FF2B5EF4-FFF2-40B4-BE49-F238E27FC236}">
                  <a16:creationId xmlns:a16="http://schemas.microsoft.com/office/drawing/2014/main" id="{99B53615-A1E5-4D9B-AAE1-FBC9A6CCA84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83693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5" name="Freeform 29">
              <a:extLst>
                <a:ext uri="{FF2B5EF4-FFF2-40B4-BE49-F238E27FC236}">
                  <a16:creationId xmlns:a16="http://schemas.microsoft.com/office/drawing/2014/main" id="{3E0418A4-5D10-4E53-93E9-4215193FF3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4797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6" name="Freeform 30">
              <a:extLst>
                <a:ext uri="{FF2B5EF4-FFF2-40B4-BE49-F238E27FC236}">
                  <a16:creationId xmlns:a16="http://schemas.microsoft.com/office/drawing/2014/main" id="{3849DD79-C791-4B5E-95F5-C19E906D7C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2183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7" name="Freeform 31">
              <a:extLst>
                <a:ext uri="{FF2B5EF4-FFF2-40B4-BE49-F238E27FC236}">
                  <a16:creationId xmlns:a16="http://schemas.microsoft.com/office/drawing/2014/main" id="{16B3EAB6-00C6-4F89-9D60-8B5305CAF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155065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8" name="Freeform 32">
              <a:extLst>
                <a:ext uri="{FF2B5EF4-FFF2-40B4-BE49-F238E27FC236}">
                  <a16:creationId xmlns:a16="http://schemas.microsoft.com/office/drawing/2014/main" id="{325525DB-5DBF-4FCE-8AE8-26F86C1A21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828924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69" name="Freeform 29">
              <a:extLst>
                <a:ext uri="{FF2B5EF4-FFF2-40B4-BE49-F238E27FC236}">
                  <a16:creationId xmlns:a16="http://schemas.microsoft.com/office/drawing/2014/main" id="{839C1AE9-DCD2-4FCD-BC21-5196279786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39320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0" name="Freeform 30">
              <a:extLst>
                <a:ext uri="{FF2B5EF4-FFF2-40B4-BE49-F238E27FC236}">
                  <a16:creationId xmlns:a16="http://schemas.microsoft.com/office/drawing/2014/main" id="{E8EF2D61-8924-41C1-971E-5F5F492A9F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7060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1" name="Freeform 31">
              <a:extLst>
                <a:ext uri="{FF2B5EF4-FFF2-40B4-BE49-F238E27FC236}">
                  <a16:creationId xmlns:a16="http://schemas.microsoft.com/office/drawing/2014/main" id="{9FCC103C-6005-4F7C-9AD1-4E9F42940A8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0029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2" name="Freeform 32">
              <a:extLst>
                <a:ext uri="{FF2B5EF4-FFF2-40B4-BE49-F238E27FC236}">
                  <a16:creationId xmlns:a16="http://schemas.microsoft.com/office/drawing/2014/main" id="{1DC92673-ADBC-4943-A185-53D1B8CB813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4155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3" name="Freeform 543">
              <a:extLst>
                <a:ext uri="{FF2B5EF4-FFF2-40B4-BE49-F238E27FC236}">
                  <a16:creationId xmlns:a16="http://schemas.microsoft.com/office/drawing/2014/main" id="{1287E3ED-53A1-4987-A88D-D37D54868E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843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4" name="Freeform 544">
              <a:extLst>
                <a:ext uri="{FF2B5EF4-FFF2-40B4-BE49-F238E27FC236}">
                  <a16:creationId xmlns:a16="http://schemas.microsoft.com/office/drawing/2014/main" id="{2A765B9D-2A15-4D4C-A939-CE1AC9DC999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12291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5" name="Freeform 545">
              <a:extLst>
                <a:ext uri="{FF2B5EF4-FFF2-40B4-BE49-F238E27FC236}">
                  <a16:creationId xmlns:a16="http://schemas.microsoft.com/office/drawing/2014/main" id="{A84A1B8C-2ED8-4268-94F8-F5BBAB2CE2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5526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6" name="Freeform 546">
              <a:extLst>
                <a:ext uri="{FF2B5EF4-FFF2-40B4-BE49-F238E27FC236}">
                  <a16:creationId xmlns:a16="http://schemas.microsoft.com/office/drawing/2014/main" id="{17223C32-8657-443B-B6AA-4088B53F70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19387" y="630208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7" name="Freeform 29">
              <a:extLst>
                <a:ext uri="{FF2B5EF4-FFF2-40B4-BE49-F238E27FC236}">
                  <a16:creationId xmlns:a16="http://schemas.microsoft.com/office/drawing/2014/main" id="{6DA721F8-543B-4774-80ED-DA7A0DCB4A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663" y="630581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78" name="Freeform 31">
              <a:extLst>
                <a:ext uri="{FF2B5EF4-FFF2-40B4-BE49-F238E27FC236}">
                  <a16:creationId xmlns:a16="http://schemas.microsoft.com/office/drawing/2014/main" id="{824130EC-36D9-4E65-8369-4FBA208EB4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90757" y="630208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1" name="Freeform 30">
              <a:extLst>
                <a:ext uri="{FF2B5EF4-FFF2-40B4-BE49-F238E27FC236}">
                  <a16:creationId xmlns:a16="http://schemas.microsoft.com/office/drawing/2014/main" id="{5C863DDD-EE32-4FAF-87C9-E2EA69ABEF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874480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2" name="Freeform 32">
              <a:extLst>
                <a:ext uri="{FF2B5EF4-FFF2-40B4-BE49-F238E27FC236}">
                  <a16:creationId xmlns:a16="http://schemas.microsoft.com/office/drawing/2014/main" id="{632F363E-9D2D-4FA7-841E-2CCD61081E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981575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3" name="Freeform 403">
              <a:extLst>
                <a:ext uri="{FF2B5EF4-FFF2-40B4-BE49-F238E27FC236}">
                  <a16:creationId xmlns:a16="http://schemas.microsoft.com/office/drawing/2014/main" id="{5015AF98-4CB3-493B-98A3-AE57261145F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54585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4" name="Freeform 404">
              <a:extLst>
                <a:ext uri="{FF2B5EF4-FFF2-40B4-BE49-F238E27FC236}">
                  <a16:creationId xmlns:a16="http://schemas.microsoft.com/office/drawing/2014/main" id="{82A1F092-F52B-4B69-BE3E-9C1B328832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219711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5" name="Freeform 405">
              <a:extLst>
                <a:ext uri="{FF2B5EF4-FFF2-40B4-BE49-F238E27FC236}">
                  <a16:creationId xmlns:a16="http://schemas.microsoft.com/office/drawing/2014/main" id="{302B6FF3-F1C6-44B3-80C7-9A213E95C8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652945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6" name="Freeform 406">
              <a:extLst>
                <a:ext uri="{FF2B5EF4-FFF2-40B4-BE49-F238E27FC236}">
                  <a16:creationId xmlns:a16="http://schemas.microsoft.com/office/drawing/2014/main" id="{78251DAE-3B65-4373-A5A8-6265D0D5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326806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7" name="Freeform 29">
              <a:extLst>
                <a:ext uri="{FF2B5EF4-FFF2-40B4-BE49-F238E27FC236}">
                  <a16:creationId xmlns:a16="http://schemas.microsoft.com/office/drawing/2014/main" id="{1D008A72-0096-4F51-B0CF-34A243E43C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9108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8" name="Freeform 31">
              <a:extLst>
                <a:ext uri="{FF2B5EF4-FFF2-40B4-BE49-F238E27FC236}">
                  <a16:creationId xmlns:a16="http://schemas.microsoft.com/office/drawing/2014/main" id="{C4633A08-03F5-4AE1-A3F9-AEDA49FFD1B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998177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39" name="Freeform 29">
              <a:extLst>
                <a:ext uri="{FF2B5EF4-FFF2-40B4-BE49-F238E27FC236}">
                  <a16:creationId xmlns:a16="http://schemas.microsoft.com/office/drawing/2014/main" id="{D95FDF37-DAEA-464F-B4A9-40DAFFF5442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56245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0" name="Freeform 30">
              <a:extLst>
                <a:ext uri="{FF2B5EF4-FFF2-40B4-BE49-F238E27FC236}">
                  <a16:creationId xmlns:a16="http://schemas.microsoft.com/office/drawing/2014/main" id="{8AA6C1AF-D312-46BF-9132-6CAF8A47C2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236313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1" name="Freeform 31">
              <a:extLst>
                <a:ext uri="{FF2B5EF4-FFF2-40B4-BE49-F238E27FC236}">
                  <a16:creationId xmlns:a16="http://schemas.microsoft.com/office/drawing/2014/main" id="{E2D60464-762D-4F7A-8F43-FB398500749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669548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2" name="Freeform 32">
              <a:extLst>
                <a:ext uri="{FF2B5EF4-FFF2-40B4-BE49-F238E27FC236}">
                  <a16:creationId xmlns:a16="http://schemas.microsoft.com/office/drawing/2014/main" id="{62964145-14BF-4FC7-93DE-622BC9E2F3F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343408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3" name="Freeform 29">
              <a:extLst>
                <a:ext uri="{FF2B5EF4-FFF2-40B4-BE49-F238E27FC236}">
                  <a16:creationId xmlns:a16="http://schemas.microsoft.com/office/drawing/2014/main" id="{F3555649-B5D4-4E08-9314-73A87564F5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90768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4" name="Freeform 30">
              <a:extLst>
                <a:ext uri="{FF2B5EF4-FFF2-40B4-BE49-F238E27FC236}">
                  <a16:creationId xmlns:a16="http://schemas.microsoft.com/office/drawing/2014/main" id="{A08FB8F9-B2D3-4A24-A054-31C7F680E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581544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5" name="Freeform 31">
              <a:extLst>
                <a:ext uri="{FF2B5EF4-FFF2-40B4-BE49-F238E27FC236}">
                  <a16:creationId xmlns:a16="http://schemas.microsoft.com/office/drawing/2014/main" id="{123804BA-9AAC-4371-8B93-60A9EE04E8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14780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6" name="Freeform 32">
              <a:extLst>
                <a:ext uri="{FF2B5EF4-FFF2-40B4-BE49-F238E27FC236}">
                  <a16:creationId xmlns:a16="http://schemas.microsoft.com/office/drawing/2014/main" id="{A5391073-7BA5-454E-A323-4DB00D04AF1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688639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7" name="Freeform 29">
              <a:extLst>
                <a:ext uri="{FF2B5EF4-FFF2-40B4-BE49-F238E27FC236}">
                  <a16:creationId xmlns:a16="http://schemas.microsoft.com/office/drawing/2014/main" id="{A83C0E05-6B18-4654-87DD-E4AFFE8921B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252916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8" name="Freeform 30">
              <a:extLst>
                <a:ext uri="{FF2B5EF4-FFF2-40B4-BE49-F238E27FC236}">
                  <a16:creationId xmlns:a16="http://schemas.microsoft.com/office/drawing/2014/main" id="{7AE2080B-D3D9-4B09-B767-540BCB6A1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26775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49" name="Freeform 31">
              <a:extLst>
                <a:ext uri="{FF2B5EF4-FFF2-40B4-BE49-F238E27FC236}">
                  <a16:creationId xmlns:a16="http://schemas.microsoft.com/office/drawing/2014/main" id="{1345BEFD-4483-4EBA-8077-D131A210B5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360011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0" name="Freeform 32">
              <a:extLst>
                <a:ext uri="{FF2B5EF4-FFF2-40B4-BE49-F238E27FC236}">
                  <a16:creationId xmlns:a16="http://schemas.microsoft.com/office/drawing/2014/main" id="{587BF442-745D-4DD7-BC77-14728DA99F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33870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1" name="Freeform 29">
              <a:extLst>
                <a:ext uri="{FF2B5EF4-FFF2-40B4-BE49-F238E27FC236}">
                  <a16:creationId xmlns:a16="http://schemas.microsoft.com/office/drawing/2014/main" id="{AC2E9FF6-883D-4872-B18C-AF83DE3488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98148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2" name="Freeform 30">
              <a:extLst>
                <a:ext uri="{FF2B5EF4-FFF2-40B4-BE49-F238E27FC236}">
                  <a16:creationId xmlns:a16="http://schemas.microsoft.com/office/drawing/2014/main" id="{21FFB2E6-1958-49D3-B329-BC42887E8C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7200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3" name="Freeform 31">
              <a:extLst>
                <a:ext uri="{FF2B5EF4-FFF2-40B4-BE49-F238E27FC236}">
                  <a16:creationId xmlns:a16="http://schemas.microsoft.com/office/drawing/2014/main" id="{76DC9866-A250-4028-B8FF-7AC2A6AB5C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0524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4" name="Freeform 32">
              <a:extLst>
                <a:ext uri="{FF2B5EF4-FFF2-40B4-BE49-F238E27FC236}">
                  <a16:creationId xmlns:a16="http://schemas.microsoft.com/office/drawing/2014/main" id="{104EDCCC-D435-44E2-963F-B87E54F72A7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79101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5" name="Freeform 425">
              <a:extLst>
                <a:ext uri="{FF2B5EF4-FFF2-40B4-BE49-F238E27FC236}">
                  <a16:creationId xmlns:a16="http://schemas.microsoft.com/office/drawing/2014/main" id="{619DB07C-1208-4577-936E-FB63121993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37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6" name="Freeform 426">
              <a:extLst>
                <a:ext uri="{FF2B5EF4-FFF2-40B4-BE49-F238E27FC236}">
                  <a16:creationId xmlns:a16="http://schemas.microsoft.com/office/drawing/2014/main" id="{9EDBBC22-3CD9-4A4F-9C1F-ECC164DF476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17237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7" name="Freeform 427">
              <a:extLst>
                <a:ext uri="{FF2B5EF4-FFF2-40B4-BE49-F238E27FC236}">
                  <a16:creationId xmlns:a16="http://schemas.microsoft.com/office/drawing/2014/main" id="{1491FCD1-0EF2-4E05-AF16-3AB8A8D35DA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50472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8" name="Freeform 428">
              <a:extLst>
                <a:ext uri="{FF2B5EF4-FFF2-40B4-BE49-F238E27FC236}">
                  <a16:creationId xmlns:a16="http://schemas.microsoft.com/office/drawing/2014/main" id="{19C4BC71-A3E0-422C-A564-DCC5E86ADD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24332" y="6302087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59" name="Freeform 29">
              <a:extLst>
                <a:ext uri="{FF2B5EF4-FFF2-40B4-BE49-F238E27FC236}">
                  <a16:creationId xmlns:a16="http://schemas.microsoft.com/office/drawing/2014/main" id="{8D7A5F25-383E-46EA-A721-CCE8E05E80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88609" y="630581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0" name="Freeform 31">
              <a:extLst>
                <a:ext uri="{FF2B5EF4-FFF2-40B4-BE49-F238E27FC236}">
                  <a16:creationId xmlns:a16="http://schemas.microsoft.com/office/drawing/2014/main" id="{040F49CB-3766-4F2F-8735-37E1012FBD1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95703" y="6302087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0" name="Group 1799">
            <a:extLst>
              <a:ext uri="{FF2B5EF4-FFF2-40B4-BE49-F238E27FC236}">
                <a16:creationId xmlns:a16="http://schemas.microsoft.com/office/drawing/2014/main" id="{9F10D460-6A74-4818-9F46-EAE7C1C9C177}"/>
              </a:ext>
            </a:extLst>
          </p:cNvPr>
          <p:cNvGrpSpPr/>
          <p:nvPr userDrawn="1"/>
        </p:nvGrpSpPr>
        <p:grpSpPr>
          <a:xfrm>
            <a:off x="83663" y="6619611"/>
            <a:ext cx="12009863" cy="176637"/>
            <a:chOff x="83663" y="6592396"/>
            <a:chExt cx="12009863" cy="176637"/>
          </a:xfrm>
        </p:grpSpPr>
        <p:sp>
          <p:nvSpPr>
            <p:cNvPr id="1079" name="Freeform 29">
              <a:extLst>
                <a:ext uri="{FF2B5EF4-FFF2-40B4-BE49-F238E27FC236}">
                  <a16:creationId xmlns:a16="http://schemas.microsoft.com/office/drawing/2014/main" id="{20EC484A-C5F1-48E7-8A21-20D6EFB70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19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0" name="Freeform 30">
              <a:extLst>
                <a:ext uri="{FF2B5EF4-FFF2-40B4-BE49-F238E27FC236}">
                  <a16:creationId xmlns:a16="http://schemas.microsoft.com/office/drawing/2014/main" id="{C019F15B-E358-4F68-9CEB-9194160AB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33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1" name="Freeform 31">
              <a:extLst>
                <a:ext uri="{FF2B5EF4-FFF2-40B4-BE49-F238E27FC236}">
                  <a16:creationId xmlns:a16="http://schemas.microsoft.com/office/drawing/2014/main" id="{E3B77A66-4C88-4E4B-B209-ABC85729F7B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6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2" name="Freeform 32">
              <a:extLst>
                <a:ext uri="{FF2B5EF4-FFF2-40B4-BE49-F238E27FC236}">
                  <a16:creationId xmlns:a16="http://schemas.microsoft.com/office/drawing/2014/main" id="{114BE01A-34B0-4AAF-B4EF-AD3352AE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9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3" name="Freeform 29">
              <a:extLst>
                <a:ext uri="{FF2B5EF4-FFF2-40B4-BE49-F238E27FC236}">
                  <a16:creationId xmlns:a16="http://schemas.microsoft.com/office/drawing/2014/main" id="{6DC72554-CFD3-414F-98A7-EDE3A7652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96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4" name="Freeform 30">
              <a:extLst>
                <a:ext uri="{FF2B5EF4-FFF2-40B4-BE49-F238E27FC236}">
                  <a16:creationId xmlns:a16="http://schemas.microsoft.com/office/drawing/2014/main" id="{2CC7A624-D22C-419B-BA70-20B587366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610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5" name="Freeform 31">
              <a:extLst>
                <a:ext uri="{FF2B5EF4-FFF2-40B4-BE49-F238E27FC236}">
                  <a16:creationId xmlns:a16="http://schemas.microsoft.com/office/drawing/2014/main" id="{EC4B0102-5975-4638-B356-C1154D6D8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43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6" name="Freeform 32">
              <a:extLst>
                <a:ext uri="{FF2B5EF4-FFF2-40B4-BE49-F238E27FC236}">
                  <a16:creationId xmlns:a16="http://schemas.microsoft.com/office/drawing/2014/main" id="{03FA428C-CEAE-478D-9CDF-61170AA6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6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7" name="Freeform 29">
              <a:extLst>
                <a:ext uri="{FF2B5EF4-FFF2-40B4-BE49-F238E27FC236}">
                  <a16:creationId xmlns:a16="http://schemas.microsoft.com/office/drawing/2014/main" id="{0480BD3D-62D0-4B5B-8EA2-D29DF2DAE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73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8" name="Freeform 30">
              <a:extLst>
                <a:ext uri="{FF2B5EF4-FFF2-40B4-BE49-F238E27FC236}">
                  <a16:creationId xmlns:a16="http://schemas.microsoft.com/office/drawing/2014/main" id="{C7D9E2F1-D11B-4052-966F-ACB98E23E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087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89" name="Freeform 31">
              <a:extLst>
                <a:ext uri="{FF2B5EF4-FFF2-40B4-BE49-F238E27FC236}">
                  <a16:creationId xmlns:a16="http://schemas.microsoft.com/office/drawing/2014/main" id="{CB5EE88A-6183-4ED1-9553-FC9F10A73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320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0" name="Freeform 32">
              <a:extLst>
                <a:ext uri="{FF2B5EF4-FFF2-40B4-BE49-F238E27FC236}">
                  <a16:creationId xmlns:a16="http://schemas.microsoft.com/office/drawing/2014/main" id="{097BE47B-9772-478D-9E85-54F4E3EA4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1829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1" name="Freeform 29">
              <a:extLst>
                <a:ext uri="{FF2B5EF4-FFF2-40B4-BE49-F238E27FC236}">
                  <a16:creationId xmlns:a16="http://schemas.microsoft.com/office/drawing/2014/main" id="{3ADBE7CA-4A20-4A6E-9A72-D6CA75B5D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950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2" name="Freeform 30">
              <a:extLst>
                <a:ext uri="{FF2B5EF4-FFF2-40B4-BE49-F238E27FC236}">
                  <a16:creationId xmlns:a16="http://schemas.microsoft.com/office/drawing/2014/main" id="{40115CCA-BC50-4E02-A9CA-6EDB4FCFAC5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5644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3" name="Freeform 31">
              <a:extLst>
                <a:ext uri="{FF2B5EF4-FFF2-40B4-BE49-F238E27FC236}">
                  <a16:creationId xmlns:a16="http://schemas.microsoft.com/office/drawing/2014/main" id="{F949C139-2D0D-4AB4-863D-069E256D62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796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4" name="Freeform 32">
              <a:extLst>
                <a:ext uri="{FF2B5EF4-FFF2-40B4-BE49-F238E27FC236}">
                  <a16:creationId xmlns:a16="http://schemas.microsoft.com/office/drawing/2014/main" id="{94023488-C557-4DA5-AB6B-4E9619D32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6598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5" name="Freeform 565">
              <a:extLst>
                <a:ext uri="{FF2B5EF4-FFF2-40B4-BE49-F238E27FC236}">
                  <a16:creationId xmlns:a16="http://schemas.microsoft.com/office/drawing/2014/main" id="{AC21113F-942B-4075-9639-AF257D4C2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427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6" name="Freeform 566">
              <a:extLst>
                <a:ext uri="{FF2B5EF4-FFF2-40B4-BE49-F238E27FC236}">
                  <a16:creationId xmlns:a16="http://schemas.microsoft.com/office/drawing/2014/main" id="{C6F33099-AF0F-4EA1-980B-67C22DEC5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041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7" name="Freeform 567">
              <a:extLst>
                <a:ext uri="{FF2B5EF4-FFF2-40B4-BE49-F238E27FC236}">
                  <a16:creationId xmlns:a16="http://schemas.microsoft.com/office/drawing/2014/main" id="{5B688F19-595F-46BC-87FA-BFA8FE0CF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2739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8" name="Freeform 568">
              <a:extLst>
                <a:ext uri="{FF2B5EF4-FFF2-40B4-BE49-F238E27FC236}">
                  <a16:creationId xmlns:a16="http://schemas.microsoft.com/office/drawing/2014/main" id="{57EE3F95-1923-408C-9FCB-8A061AC4E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1366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99" name="Freeform 29">
              <a:extLst>
                <a:ext uri="{FF2B5EF4-FFF2-40B4-BE49-F238E27FC236}">
                  <a16:creationId xmlns:a16="http://schemas.microsoft.com/office/drawing/2014/main" id="{0364578F-6F14-4642-8DB5-A9CB233AF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90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0" name="Freeform 31">
              <a:extLst>
                <a:ext uri="{FF2B5EF4-FFF2-40B4-BE49-F238E27FC236}">
                  <a16:creationId xmlns:a16="http://schemas.microsoft.com/office/drawing/2014/main" id="{F0D43546-B66F-475B-A283-080ADFF42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7508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1" name="Freeform 29">
              <a:extLst>
                <a:ext uri="{FF2B5EF4-FFF2-40B4-BE49-F238E27FC236}">
                  <a16:creationId xmlns:a16="http://schemas.microsoft.com/office/drawing/2014/main" id="{263C917B-6F03-478D-BEDD-E0D8FA27A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767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2" name="Freeform 30">
              <a:extLst>
                <a:ext uri="{FF2B5EF4-FFF2-40B4-BE49-F238E27FC236}">
                  <a16:creationId xmlns:a16="http://schemas.microsoft.com/office/drawing/2014/main" id="{E21820AF-D32C-40BC-830F-468A4D0F8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81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3" name="Freeform 31">
              <a:extLst>
                <a:ext uri="{FF2B5EF4-FFF2-40B4-BE49-F238E27FC236}">
                  <a16:creationId xmlns:a16="http://schemas.microsoft.com/office/drawing/2014/main" id="{A9478718-3EA4-41DE-B02F-17B749521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36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4" name="Freeform 32">
              <a:extLst>
                <a:ext uri="{FF2B5EF4-FFF2-40B4-BE49-F238E27FC236}">
                  <a16:creationId xmlns:a16="http://schemas.microsoft.com/office/drawing/2014/main" id="{4423D64C-BFD5-4F60-A7F6-4E0E140FA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476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5" name="Freeform 29">
              <a:extLst>
                <a:ext uri="{FF2B5EF4-FFF2-40B4-BE49-F238E27FC236}">
                  <a16:creationId xmlns:a16="http://schemas.microsoft.com/office/drawing/2014/main" id="{EF5ED76E-CD41-4077-96EA-41CBD8BDD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6" name="Freeform 30">
              <a:extLst>
                <a:ext uri="{FF2B5EF4-FFF2-40B4-BE49-F238E27FC236}">
                  <a16:creationId xmlns:a16="http://schemas.microsoft.com/office/drawing/2014/main" id="{B643B771-3F02-4492-8909-91C20695F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85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7" name="Freeform 31">
              <a:extLst>
                <a:ext uri="{FF2B5EF4-FFF2-40B4-BE49-F238E27FC236}">
                  <a16:creationId xmlns:a16="http://schemas.microsoft.com/office/drawing/2014/main" id="{7C910711-DE97-49BE-9F3A-493D1BA84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0905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8" name="Freeform 32">
              <a:extLst>
                <a:ext uri="{FF2B5EF4-FFF2-40B4-BE49-F238E27FC236}">
                  <a16:creationId xmlns:a16="http://schemas.microsoft.com/office/drawing/2014/main" id="{7EBFD03A-7F03-49F5-8A9F-F5BAF084D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9534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09" name="Freeform 29">
              <a:extLst>
                <a:ext uri="{FF2B5EF4-FFF2-40B4-BE49-F238E27FC236}">
                  <a16:creationId xmlns:a16="http://schemas.microsoft.com/office/drawing/2014/main" id="{D494A738-34FD-468F-B1A6-A0751EAA0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720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0" name="Freeform 30">
              <a:extLst>
                <a:ext uri="{FF2B5EF4-FFF2-40B4-BE49-F238E27FC236}">
                  <a16:creationId xmlns:a16="http://schemas.microsoft.com/office/drawing/2014/main" id="{00CF7EBB-A68D-4D46-833D-77CBFB6D8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34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1" name="Freeform 31">
              <a:extLst>
                <a:ext uri="{FF2B5EF4-FFF2-40B4-BE49-F238E27FC236}">
                  <a16:creationId xmlns:a16="http://schemas.microsoft.com/office/drawing/2014/main" id="{13D89E70-CF19-4DC2-8B5A-E488D9A07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5674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2" name="Freeform 32">
              <a:extLst>
                <a:ext uri="{FF2B5EF4-FFF2-40B4-BE49-F238E27FC236}">
                  <a16:creationId xmlns:a16="http://schemas.microsoft.com/office/drawing/2014/main" id="{BB2506F0-880E-403A-A175-828C51432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4302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3" name="Freeform 29">
              <a:extLst>
                <a:ext uri="{FF2B5EF4-FFF2-40B4-BE49-F238E27FC236}">
                  <a16:creationId xmlns:a16="http://schemas.microsoft.com/office/drawing/2014/main" id="{B36A7945-93EC-4AC0-A8B5-F584C83FC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197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4" name="Freeform 30">
              <a:extLst>
                <a:ext uri="{FF2B5EF4-FFF2-40B4-BE49-F238E27FC236}">
                  <a16:creationId xmlns:a16="http://schemas.microsoft.com/office/drawing/2014/main" id="{94F3BE54-CF55-4715-93E0-07EDF9C85C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81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5" name="Freeform 31">
              <a:extLst>
                <a:ext uri="{FF2B5EF4-FFF2-40B4-BE49-F238E27FC236}">
                  <a16:creationId xmlns:a16="http://schemas.microsoft.com/office/drawing/2014/main" id="{8E46B78E-A285-423E-9040-19464771F1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0443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6" name="Freeform 32">
              <a:extLst>
                <a:ext uri="{FF2B5EF4-FFF2-40B4-BE49-F238E27FC236}">
                  <a16:creationId xmlns:a16="http://schemas.microsoft.com/office/drawing/2014/main" id="{2C56820B-506F-4B5D-AA96-20CA08F46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9071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7" name="Freeform 587">
              <a:extLst>
                <a:ext uri="{FF2B5EF4-FFF2-40B4-BE49-F238E27FC236}">
                  <a16:creationId xmlns:a16="http://schemas.microsoft.com/office/drawing/2014/main" id="{60A72E68-97B2-4FE8-A919-C05B570212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74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8" name="Freeform 588">
              <a:extLst>
                <a:ext uri="{FF2B5EF4-FFF2-40B4-BE49-F238E27FC236}">
                  <a16:creationId xmlns:a16="http://schemas.microsoft.com/office/drawing/2014/main" id="{E19CD37D-1A09-4493-9DD4-B10860880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28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19" name="Freeform 589">
              <a:extLst>
                <a:ext uri="{FF2B5EF4-FFF2-40B4-BE49-F238E27FC236}">
                  <a16:creationId xmlns:a16="http://schemas.microsoft.com/office/drawing/2014/main" id="{F01B1AE9-EFD8-4759-8BD4-6BF7F985D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212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0" name="Freeform 590">
              <a:extLst>
                <a:ext uri="{FF2B5EF4-FFF2-40B4-BE49-F238E27FC236}">
                  <a16:creationId xmlns:a16="http://schemas.microsoft.com/office/drawing/2014/main" id="{6741E16C-7E75-4FDF-8BAE-1ACEC23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3840" y="6592397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1" name="Freeform 29">
              <a:extLst>
                <a:ext uri="{FF2B5EF4-FFF2-40B4-BE49-F238E27FC236}">
                  <a16:creationId xmlns:a16="http://schemas.microsoft.com/office/drawing/2014/main" id="{8A7B8F13-776E-48A7-982F-7E19A3B62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5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2" name="Freeform 31">
              <a:extLst>
                <a:ext uri="{FF2B5EF4-FFF2-40B4-BE49-F238E27FC236}">
                  <a16:creationId xmlns:a16="http://schemas.microsoft.com/office/drawing/2014/main" id="{86CC642A-BCB8-43C4-84D6-4F5EFCF59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981" y="6592397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1" name="Freeform 29">
              <a:extLst>
                <a:ext uri="{FF2B5EF4-FFF2-40B4-BE49-F238E27FC236}">
                  <a16:creationId xmlns:a16="http://schemas.microsoft.com/office/drawing/2014/main" id="{1F0DC721-06CB-4895-97C7-CFA513A33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014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2" name="Freeform 30">
              <a:extLst>
                <a:ext uri="{FF2B5EF4-FFF2-40B4-BE49-F238E27FC236}">
                  <a16:creationId xmlns:a16="http://schemas.microsoft.com/office/drawing/2014/main" id="{7BBE000F-F956-4248-AE79-FAA2250B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283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3" name="Freeform 31">
              <a:extLst>
                <a:ext uri="{FF2B5EF4-FFF2-40B4-BE49-F238E27FC236}">
                  <a16:creationId xmlns:a16="http://schemas.microsoft.com/office/drawing/2014/main" id="{9E868A4F-7720-485D-8680-ABD0BD046B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609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4" name="Freeform 32">
              <a:extLst>
                <a:ext uri="{FF2B5EF4-FFF2-40B4-BE49-F238E27FC236}">
                  <a16:creationId xmlns:a16="http://schemas.microsoft.com/office/drawing/2014/main" id="{D5AB9716-9331-467A-8B22-D8EC16B05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723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5" name="Freeform 29">
              <a:extLst>
                <a:ext uri="{FF2B5EF4-FFF2-40B4-BE49-F238E27FC236}">
                  <a16:creationId xmlns:a16="http://schemas.microsoft.com/office/drawing/2014/main" id="{187D1866-CC17-4F28-84AC-C4F696013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91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6" name="Freeform 30">
              <a:extLst>
                <a:ext uri="{FF2B5EF4-FFF2-40B4-BE49-F238E27FC236}">
                  <a16:creationId xmlns:a16="http://schemas.microsoft.com/office/drawing/2014/main" id="{77D82381-D2E6-4D23-8EAD-EA1D7A8522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052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7" name="Freeform 31">
              <a:extLst>
                <a:ext uri="{FF2B5EF4-FFF2-40B4-BE49-F238E27FC236}">
                  <a16:creationId xmlns:a16="http://schemas.microsoft.com/office/drawing/2014/main" id="{C30FB653-C91F-43C2-A880-21733D398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378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8" name="Freeform 32">
              <a:extLst>
                <a:ext uri="{FF2B5EF4-FFF2-40B4-BE49-F238E27FC236}">
                  <a16:creationId xmlns:a16="http://schemas.microsoft.com/office/drawing/2014/main" id="{E03D883A-65C9-49B0-B55C-1AA52EA51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2007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69" name="Freeform 29">
              <a:extLst>
                <a:ext uri="{FF2B5EF4-FFF2-40B4-BE49-F238E27FC236}">
                  <a16:creationId xmlns:a16="http://schemas.microsoft.com/office/drawing/2014/main" id="{F5759E49-4355-44D0-A50C-ECA250677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968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0" name="Freeform 30">
              <a:extLst>
                <a:ext uri="{FF2B5EF4-FFF2-40B4-BE49-F238E27FC236}">
                  <a16:creationId xmlns:a16="http://schemas.microsoft.com/office/drawing/2014/main" id="{08FFCCA9-495E-4AED-B062-7911EC56B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582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1" name="Freeform 31">
              <a:extLst>
                <a:ext uri="{FF2B5EF4-FFF2-40B4-BE49-F238E27FC236}">
                  <a16:creationId xmlns:a16="http://schemas.microsoft.com/office/drawing/2014/main" id="{CE77C841-2D0B-4BCA-A931-AE1F02EE6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8147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2" name="Freeform 32">
              <a:extLst>
                <a:ext uri="{FF2B5EF4-FFF2-40B4-BE49-F238E27FC236}">
                  <a16:creationId xmlns:a16="http://schemas.microsoft.com/office/drawing/2014/main" id="{8CBD0AE1-AFDF-4F0C-BC5C-5F8C73655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677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3" name="Freeform 29">
              <a:extLst>
                <a:ext uri="{FF2B5EF4-FFF2-40B4-BE49-F238E27FC236}">
                  <a16:creationId xmlns:a16="http://schemas.microsoft.com/office/drawing/2014/main" id="{ECF61FA9-98DB-4C15-A42F-3557A73EC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445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4" name="Freeform 30">
              <a:extLst>
                <a:ext uri="{FF2B5EF4-FFF2-40B4-BE49-F238E27FC236}">
                  <a16:creationId xmlns:a16="http://schemas.microsoft.com/office/drawing/2014/main" id="{01894596-216F-4ED4-99D6-8BCB72EB0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591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5" name="Freeform 31">
              <a:extLst>
                <a:ext uri="{FF2B5EF4-FFF2-40B4-BE49-F238E27FC236}">
                  <a16:creationId xmlns:a16="http://schemas.microsoft.com/office/drawing/2014/main" id="{E9351B07-5963-4E4C-BA2E-597CDA99B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5291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6" name="Freeform 32">
              <a:extLst>
                <a:ext uri="{FF2B5EF4-FFF2-40B4-BE49-F238E27FC236}">
                  <a16:creationId xmlns:a16="http://schemas.microsoft.com/office/drawing/2014/main" id="{086CF589-8B94-4072-8E27-A7FDEAF061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1544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7" name="Freeform 447">
              <a:extLst>
                <a:ext uri="{FF2B5EF4-FFF2-40B4-BE49-F238E27FC236}">
                  <a16:creationId xmlns:a16="http://schemas.microsoft.com/office/drawing/2014/main" id="{0317F46C-DCD4-4A28-ACFA-6A51661C7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218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8" name="Freeform 448">
              <a:extLst>
                <a:ext uri="{FF2B5EF4-FFF2-40B4-BE49-F238E27FC236}">
                  <a16:creationId xmlns:a16="http://schemas.microsoft.com/office/drawing/2014/main" id="{406FCB8A-1D2B-4BDA-9DB2-70553389C2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360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79" name="Freeform 449">
              <a:extLst>
                <a:ext uri="{FF2B5EF4-FFF2-40B4-BE49-F238E27FC236}">
                  <a16:creationId xmlns:a16="http://schemas.microsoft.com/office/drawing/2014/main" id="{A990AE18-0C76-46C2-B0F6-C3BD8866B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7685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0" name="Freeform 450">
              <a:extLst>
                <a:ext uri="{FF2B5EF4-FFF2-40B4-BE49-F238E27FC236}">
                  <a16:creationId xmlns:a16="http://schemas.microsoft.com/office/drawing/2014/main" id="{3B9FF01A-935E-455C-8E64-06251772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6312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1" name="Freeform 29">
              <a:extLst>
                <a:ext uri="{FF2B5EF4-FFF2-40B4-BE49-F238E27FC236}">
                  <a16:creationId xmlns:a16="http://schemas.microsoft.com/office/drawing/2014/main" id="{D88D0A07-AF69-42C3-BBAA-1A836D937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398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2" name="Freeform 31">
              <a:extLst>
                <a:ext uri="{FF2B5EF4-FFF2-40B4-BE49-F238E27FC236}">
                  <a16:creationId xmlns:a16="http://schemas.microsoft.com/office/drawing/2014/main" id="{B21D54DB-4207-4062-BBD2-FBFC00E63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454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3" name="Freeform 29">
              <a:extLst>
                <a:ext uri="{FF2B5EF4-FFF2-40B4-BE49-F238E27FC236}">
                  <a16:creationId xmlns:a16="http://schemas.microsoft.com/office/drawing/2014/main" id="{3A2A451F-9689-4B14-BA58-2F1788849E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261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4" name="Freeform 30">
              <a:extLst>
                <a:ext uri="{FF2B5EF4-FFF2-40B4-BE49-F238E27FC236}">
                  <a16:creationId xmlns:a16="http://schemas.microsoft.com/office/drawing/2014/main" id="{3EC5D921-246F-4E9A-8C38-DBDB593828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8757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5" name="Freeform 31">
              <a:extLst>
                <a:ext uri="{FF2B5EF4-FFF2-40B4-BE49-F238E27FC236}">
                  <a16:creationId xmlns:a16="http://schemas.microsoft.com/office/drawing/2014/main" id="{0538CF54-7ACC-4114-B43B-7A4D417261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91083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6" name="Freeform 32">
              <a:extLst>
                <a:ext uri="{FF2B5EF4-FFF2-40B4-BE49-F238E27FC236}">
                  <a16:creationId xmlns:a16="http://schemas.microsoft.com/office/drawing/2014/main" id="{11E301F6-776B-4BF8-9A6D-011F383585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71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7" name="Freeform 29">
              <a:extLst>
                <a:ext uri="{FF2B5EF4-FFF2-40B4-BE49-F238E27FC236}">
                  <a16:creationId xmlns:a16="http://schemas.microsoft.com/office/drawing/2014/main" id="{E194C7E7-2518-4B40-B443-EC4BF865E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7385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8" name="Freeform 30">
              <a:extLst>
                <a:ext uri="{FF2B5EF4-FFF2-40B4-BE49-F238E27FC236}">
                  <a16:creationId xmlns:a16="http://schemas.microsoft.com/office/drawing/2014/main" id="{8C421192-7469-48F1-A5C0-A4C2F9227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3526" y="6596128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89" name="Freeform 31">
              <a:extLst>
                <a:ext uri="{FF2B5EF4-FFF2-40B4-BE49-F238E27FC236}">
                  <a16:creationId xmlns:a16="http://schemas.microsoft.com/office/drawing/2014/main" id="{4A565FE3-8B6C-4260-8F35-A2F21F046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45852" y="659239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990" name="Freeform 32">
              <a:extLst>
                <a:ext uri="{FF2B5EF4-FFF2-40B4-BE49-F238E27FC236}">
                  <a16:creationId xmlns:a16="http://schemas.microsoft.com/office/drawing/2014/main" id="{19C1CE71-EF7F-461D-A55F-4B5B95F0A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4480" y="659239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4" name="Group 1813">
            <a:extLst>
              <a:ext uri="{FF2B5EF4-FFF2-40B4-BE49-F238E27FC236}">
                <a16:creationId xmlns:a16="http://schemas.microsoft.com/office/drawing/2014/main" id="{CCBAA3F1-F5D7-47E2-8204-499FF31AC1BA}"/>
              </a:ext>
            </a:extLst>
          </p:cNvPr>
          <p:cNvGrpSpPr/>
          <p:nvPr userDrawn="1"/>
        </p:nvGrpSpPr>
        <p:grpSpPr>
          <a:xfrm>
            <a:off x="83664" y="5194449"/>
            <a:ext cx="12009863" cy="176637"/>
            <a:chOff x="83664" y="5136234"/>
            <a:chExt cx="12009863" cy="176637"/>
          </a:xfrm>
        </p:grpSpPr>
        <p:sp>
          <p:nvSpPr>
            <p:cNvPr id="1215" name="Freeform 29">
              <a:extLst>
                <a:ext uri="{FF2B5EF4-FFF2-40B4-BE49-F238E27FC236}">
                  <a16:creationId xmlns:a16="http://schemas.microsoft.com/office/drawing/2014/main" id="{B7180539-6EAC-4B74-A6A7-F4DECCA880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6" name="Freeform 30">
              <a:extLst>
                <a:ext uri="{FF2B5EF4-FFF2-40B4-BE49-F238E27FC236}">
                  <a16:creationId xmlns:a16="http://schemas.microsoft.com/office/drawing/2014/main" id="{B62EA37B-DD12-4FE2-91C5-586774DCC3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7" name="Freeform 31">
              <a:extLst>
                <a:ext uri="{FF2B5EF4-FFF2-40B4-BE49-F238E27FC236}">
                  <a16:creationId xmlns:a16="http://schemas.microsoft.com/office/drawing/2014/main" id="{7F5008A2-6C9C-4237-A669-D9420637A3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8" name="Freeform 32">
              <a:extLst>
                <a:ext uri="{FF2B5EF4-FFF2-40B4-BE49-F238E27FC236}">
                  <a16:creationId xmlns:a16="http://schemas.microsoft.com/office/drawing/2014/main" id="{92B85CBB-6218-48C7-A6AD-1224322FBC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9" name="Freeform 29">
              <a:extLst>
                <a:ext uri="{FF2B5EF4-FFF2-40B4-BE49-F238E27FC236}">
                  <a16:creationId xmlns:a16="http://schemas.microsoft.com/office/drawing/2014/main" id="{D30576A8-C16A-4494-9C99-9E55DFB4A97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0" name="Freeform 30">
              <a:extLst>
                <a:ext uri="{FF2B5EF4-FFF2-40B4-BE49-F238E27FC236}">
                  <a16:creationId xmlns:a16="http://schemas.microsoft.com/office/drawing/2014/main" id="{E42AB3B1-E898-47A3-BCC3-2CA29B9BA03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1" name="Freeform 31">
              <a:extLst>
                <a:ext uri="{FF2B5EF4-FFF2-40B4-BE49-F238E27FC236}">
                  <a16:creationId xmlns:a16="http://schemas.microsoft.com/office/drawing/2014/main" id="{D672A6A7-B2CC-49D7-869D-2F1C046A2C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2" name="Freeform 32">
              <a:extLst>
                <a:ext uri="{FF2B5EF4-FFF2-40B4-BE49-F238E27FC236}">
                  <a16:creationId xmlns:a16="http://schemas.microsoft.com/office/drawing/2014/main" id="{CA440D9D-F6B1-4284-B053-79582A5005F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3" name="Freeform 29">
              <a:extLst>
                <a:ext uri="{FF2B5EF4-FFF2-40B4-BE49-F238E27FC236}">
                  <a16:creationId xmlns:a16="http://schemas.microsoft.com/office/drawing/2014/main" id="{11425CF2-DB33-450A-85AF-5A9F828EE5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4" name="Freeform 30">
              <a:extLst>
                <a:ext uri="{FF2B5EF4-FFF2-40B4-BE49-F238E27FC236}">
                  <a16:creationId xmlns:a16="http://schemas.microsoft.com/office/drawing/2014/main" id="{E3F18B23-2B04-493F-8561-921707C759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5" name="Freeform 31">
              <a:extLst>
                <a:ext uri="{FF2B5EF4-FFF2-40B4-BE49-F238E27FC236}">
                  <a16:creationId xmlns:a16="http://schemas.microsoft.com/office/drawing/2014/main" id="{26B6FDFF-BB6F-488C-B6CC-FF1B0C83574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6" name="Freeform 32">
              <a:extLst>
                <a:ext uri="{FF2B5EF4-FFF2-40B4-BE49-F238E27FC236}">
                  <a16:creationId xmlns:a16="http://schemas.microsoft.com/office/drawing/2014/main" id="{5819D564-E20E-4922-AA51-4052BBCFA0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7" name="Freeform 29">
              <a:extLst>
                <a:ext uri="{FF2B5EF4-FFF2-40B4-BE49-F238E27FC236}">
                  <a16:creationId xmlns:a16="http://schemas.microsoft.com/office/drawing/2014/main" id="{2722FE24-1D72-4D6E-AF53-6128141A9D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8" name="Freeform 30">
              <a:extLst>
                <a:ext uri="{FF2B5EF4-FFF2-40B4-BE49-F238E27FC236}">
                  <a16:creationId xmlns:a16="http://schemas.microsoft.com/office/drawing/2014/main" id="{B8FD79A5-BF8A-4DC2-BC5B-24064D68FD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29" name="Freeform 31">
              <a:extLst>
                <a:ext uri="{FF2B5EF4-FFF2-40B4-BE49-F238E27FC236}">
                  <a16:creationId xmlns:a16="http://schemas.microsoft.com/office/drawing/2014/main" id="{C20D4256-ADDE-4906-A707-F86AFE339B0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0" name="Freeform 32">
              <a:extLst>
                <a:ext uri="{FF2B5EF4-FFF2-40B4-BE49-F238E27FC236}">
                  <a16:creationId xmlns:a16="http://schemas.microsoft.com/office/drawing/2014/main" id="{36A07B05-4B2F-40C4-96C8-776D77370D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1" name="Freeform 477">
              <a:extLst>
                <a:ext uri="{FF2B5EF4-FFF2-40B4-BE49-F238E27FC236}">
                  <a16:creationId xmlns:a16="http://schemas.microsoft.com/office/drawing/2014/main" id="{0E0FB12E-55F4-4E15-BF1A-3600750398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2" name="Freeform 478">
              <a:extLst>
                <a:ext uri="{FF2B5EF4-FFF2-40B4-BE49-F238E27FC236}">
                  <a16:creationId xmlns:a16="http://schemas.microsoft.com/office/drawing/2014/main" id="{C0C1A34B-06B6-4E43-AE56-DC6602E38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3" name="Freeform 479">
              <a:extLst>
                <a:ext uri="{FF2B5EF4-FFF2-40B4-BE49-F238E27FC236}">
                  <a16:creationId xmlns:a16="http://schemas.microsoft.com/office/drawing/2014/main" id="{DDC70FAC-4DFF-4A62-A963-DDEF4052ACC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4" name="Freeform 480">
              <a:extLst>
                <a:ext uri="{FF2B5EF4-FFF2-40B4-BE49-F238E27FC236}">
                  <a16:creationId xmlns:a16="http://schemas.microsoft.com/office/drawing/2014/main" id="{60460DC1-CD61-456C-9EE1-21C9215B31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5" name="Freeform 29">
              <a:extLst>
                <a:ext uri="{FF2B5EF4-FFF2-40B4-BE49-F238E27FC236}">
                  <a16:creationId xmlns:a16="http://schemas.microsoft.com/office/drawing/2014/main" id="{DF96326A-8A37-4BC7-867D-C9B8879D919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6" name="Freeform 31">
              <a:extLst>
                <a:ext uri="{FF2B5EF4-FFF2-40B4-BE49-F238E27FC236}">
                  <a16:creationId xmlns:a16="http://schemas.microsoft.com/office/drawing/2014/main" id="{4089E109-C701-4E02-BBE1-4D4BB79D7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7" name="Freeform 29">
              <a:extLst>
                <a:ext uri="{FF2B5EF4-FFF2-40B4-BE49-F238E27FC236}">
                  <a16:creationId xmlns:a16="http://schemas.microsoft.com/office/drawing/2014/main" id="{8E6722DC-52FD-49D8-80A8-D4B70250D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8" name="Freeform 30">
              <a:extLst>
                <a:ext uri="{FF2B5EF4-FFF2-40B4-BE49-F238E27FC236}">
                  <a16:creationId xmlns:a16="http://schemas.microsoft.com/office/drawing/2014/main" id="{27F496D1-3FD0-42DD-8D9E-B188CCA88F9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39" name="Freeform 31">
              <a:extLst>
                <a:ext uri="{FF2B5EF4-FFF2-40B4-BE49-F238E27FC236}">
                  <a16:creationId xmlns:a16="http://schemas.microsoft.com/office/drawing/2014/main" id="{8E4A8A6B-ADF8-41E7-AAD3-E96BC9962E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0" name="Freeform 32">
              <a:extLst>
                <a:ext uri="{FF2B5EF4-FFF2-40B4-BE49-F238E27FC236}">
                  <a16:creationId xmlns:a16="http://schemas.microsoft.com/office/drawing/2014/main" id="{881371C4-F13A-4BDD-87B1-1F7401A9AA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1" name="Freeform 29">
              <a:extLst>
                <a:ext uri="{FF2B5EF4-FFF2-40B4-BE49-F238E27FC236}">
                  <a16:creationId xmlns:a16="http://schemas.microsoft.com/office/drawing/2014/main" id="{2A637B4F-5C67-45C1-B3F7-F43BA8FC9A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2" name="Freeform 30">
              <a:extLst>
                <a:ext uri="{FF2B5EF4-FFF2-40B4-BE49-F238E27FC236}">
                  <a16:creationId xmlns:a16="http://schemas.microsoft.com/office/drawing/2014/main" id="{1D0DF89F-0D4B-41A5-991C-C435033F48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3" name="Freeform 31">
              <a:extLst>
                <a:ext uri="{FF2B5EF4-FFF2-40B4-BE49-F238E27FC236}">
                  <a16:creationId xmlns:a16="http://schemas.microsoft.com/office/drawing/2014/main" id="{72777DA5-4F10-4541-8FDF-4466FA4F8E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4" name="Freeform 32">
              <a:extLst>
                <a:ext uri="{FF2B5EF4-FFF2-40B4-BE49-F238E27FC236}">
                  <a16:creationId xmlns:a16="http://schemas.microsoft.com/office/drawing/2014/main" id="{6E85B0F3-5276-440A-A899-96229CBE10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5" name="Freeform 29">
              <a:extLst>
                <a:ext uri="{FF2B5EF4-FFF2-40B4-BE49-F238E27FC236}">
                  <a16:creationId xmlns:a16="http://schemas.microsoft.com/office/drawing/2014/main" id="{2D2D0166-6DBA-48B2-9F31-2BC72C665F1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6" name="Freeform 30">
              <a:extLst>
                <a:ext uri="{FF2B5EF4-FFF2-40B4-BE49-F238E27FC236}">
                  <a16:creationId xmlns:a16="http://schemas.microsoft.com/office/drawing/2014/main" id="{F068C378-FB68-462F-8755-0C118FC6104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7" name="Freeform 31">
              <a:extLst>
                <a:ext uri="{FF2B5EF4-FFF2-40B4-BE49-F238E27FC236}">
                  <a16:creationId xmlns:a16="http://schemas.microsoft.com/office/drawing/2014/main" id="{92403F96-3AD8-4AB8-B6E2-B01EA490C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8" name="Freeform 32">
              <a:extLst>
                <a:ext uri="{FF2B5EF4-FFF2-40B4-BE49-F238E27FC236}">
                  <a16:creationId xmlns:a16="http://schemas.microsoft.com/office/drawing/2014/main" id="{C777A4F9-3BD5-4B7D-AB06-EF0A69C0D7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49" name="Freeform 29">
              <a:extLst>
                <a:ext uri="{FF2B5EF4-FFF2-40B4-BE49-F238E27FC236}">
                  <a16:creationId xmlns:a16="http://schemas.microsoft.com/office/drawing/2014/main" id="{C153A88A-93D3-42B7-90DD-ACAF44C9204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0" name="Freeform 30">
              <a:extLst>
                <a:ext uri="{FF2B5EF4-FFF2-40B4-BE49-F238E27FC236}">
                  <a16:creationId xmlns:a16="http://schemas.microsoft.com/office/drawing/2014/main" id="{4D1662D6-D2C3-402E-8B19-04983AF656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1" name="Freeform 31">
              <a:extLst>
                <a:ext uri="{FF2B5EF4-FFF2-40B4-BE49-F238E27FC236}">
                  <a16:creationId xmlns:a16="http://schemas.microsoft.com/office/drawing/2014/main" id="{D21AD447-5790-4899-8EF3-D52D56BB70D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2" name="Freeform 32">
              <a:extLst>
                <a:ext uri="{FF2B5EF4-FFF2-40B4-BE49-F238E27FC236}">
                  <a16:creationId xmlns:a16="http://schemas.microsoft.com/office/drawing/2014/main" id="{A2422F99-AC27-4F53-AF40-5E31C3B91A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3" name="Freeform 499">
              <a:extLst>
                <a:ext uri="{FF2B5EF4-FFF2-40B4-BE49-F238E27FC236}">
                  <a16:creationId xmlns:a16="http://schemas.microsoft.com/office/drawing/2014/main" id="{9E6545BB-E007-44D6-BFA7-AAE76FE1EF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4" name="Freeform 500">
              <a:extLst>
                <a:ext uri="{FF2B5EF4-FFF2-40B4-BE49-F238E27FC236}">
                  <a16:creationId xmlns:a16="http://schemas.microsoft.com/office/drawing/2014/main" id="{FCF0E88F-8E54-4B7F-960A-3955C0D3F61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5" name="Freeform 501">
              <a:extLst>
                <a:ext uri="{FF2B5EF4-FFF2-40B4-BE49-F238E27FC236}">
                  <a16:creationId xmlns:a16="http://schemas.microsoft.com/office/drawing/2014/main" id="{1A85C06F-B3B9-4759-AC1D-B750C0A237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6" name="Freeform 502">
              <a:extLst>
                <a:ext uri="{FF2B5EF4-FFF2-40B4-BE49-F238E27FC236}">
                  <a16:creationId xmlns:a16="http://schemas.microsoft.com/office/drawing/2014/main" id="{9E350E57-B1CA-4EC1-9E9C-CAEB624ABF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13623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7" name="Freeform 29">
              <a:extLst>
                <a:ext uri="{FF2B5EF4-FFF2-40B4-BE49-F238E27FC236}">
                  <a16:creationId xmlns:a16="http://schemas.microsoft.com/office/drawing/2014/main" id="{519F86EE-CE41-4B42-A167-9C0788C2E7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58" name="Freeform 31">
              <a:extLst>
                <a:ext uri="{FF2B5EF4-FFF2-40B4-BE49-F238E27FC236}">
                  <a16:creationId xmlns:a16="http://schemas.microsoft.com/office/drawing/2014/main" id="{EF1F428E-F793-4218-89FB-CDC0F7F061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13623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5" name="Freeform 29">
              <a:extLst>
                <a:ext uri="{FF2B5EF4-FFF2-40B4-BE49-F238E27FC236}">
                  <a16:creationId xmlns:a16="http://schemas.microsoft.com/office/drawing/2014/main" id="{0842BAA0-B6C8-4B85-8571-2062430EE5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6" name="Freeform 30">
              <a:extLst>
                <a:ext uri="{FF2B5EF4-FFF2-40B4-BE49-F238E27FC236}">
                  <a16:creationId xmlns:a16="http://schemas.microsoft.com/office/drawing/2014/main" id="{E60348E3-731E-4284-8341-B09476ADF0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7" name="Freeform 31">
              <a:extLst>
                <a:ext uri="{FF2B5EF4-FFF2-40B4-BE49-F238E27FC236}">
                  <a16:creationId xmlns:a16="http://schemas.microsoft.com/office/drawing/2014/main" id="{1B7CC2E8-759E-40AF-83AF-DE16ED87C2A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8" name="Freeform 32">
              <a:extLst>
                <a:ext uri="{FF2B5EF4-FFF2-40B4-BE49-F238E27FC236}">
                  <a16:creationId xmlns:a16="http://schemas.microsoft.com/office/drawing/2014/main" id="{4673620C-BB6A-40E7-B6D0-F9D3998178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29" name="Freeform 29">
              <a:extLst>
                <a:ext uri="{FF2B5EF4-FFF2-40B4-BE49-F238E27FC236}">
                  <a16:creationId xmlns:a16="http://schemas.microsoft.com/office/drawing/2014/main" id="{347B4856-1026-4B64-846A-F84687F8DF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0" name="Freeform 30">
              <a:extLst>
                <a:ext uri="{FF2B5EF4-FFF2-40B4-BE49-F238E27FC236}">
                  <a16:creationId xmlns:a16="http://schemas.microsoft.com/office/drawing/2014/main" id="{67EB2340-902C-4179-A4B7-0FBA3BEF50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1" name="Freeform 31">
              <a:extLst>
                <a:ext uri="{FF2B5EF4-FFF2-40B4-BE49-F238E27FC236}">
                  <a16:creationId xmlns:a16="http://schemas.microsoft.com/office/drawing/2014/main" id="{3424D28C-D6C3-41D8-BF64-6159DDBFD25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2" name="Freeform 32">
              <a:extLst>
                <a:ext uri="{FF2B5EF4-FFF2-40B4-BE49-F238E27FC236}">
                  <a16:creationId xmlns:a16="http://schemas.microsoft.com/office/drawing/2014/main" id="{F33C611A-2EEE-4B47-8E84-29E68200FBA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3" name="Freeform 29">
              <a:extLst>
                <a:ext uri="{FF2B5EF4-FFF2-40B4-BE49-F238E27FC236}">
                  <a16:creationId xmlns:a16="http://schemas.microsoft.com/office/drawing/2014/main" id="{E733A888-77F1-452E-BDD4-2495F7B885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4" name="Freeform 30">
              <a:extLst>
                <a:ext uri="{FF2B5EF4-FFF2-40B4-BE49-F238E27FC236}">
                  <a16:creationId xmlns:a16="http://schemas.microsoft.com/office/drawing/2014/main" id="{FB36F98D-3987-4DE8-A66A-5011F6AD0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5" name="Freeform 31">
              <a:extLst>
                <a:ext uri="{FF2B5EF4-FFF2-40B4-BE49-F238E27FC236}">
                  <a16:creationId xmlns:a16="http://schemas.microsoft.com/office/drawing/2014/main" id="{D8B1926F-B8DF-41B7-AEA5-8E6282D402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6" name="Freeform 32">
              <a:extLst>
                <a:ext uri="{FF2B5EF4-FFF2-40B4-BE49-F238E27FC236}">
                  <a16:creationId xmlns:a16="http://schemas.microsoft.com/office/drawing/2014/main" id="{A26FBBE6-4D50-4CD9-8370-09A0E42BD7B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7" name="Freeform 29">
              <a:extLst>
                <a:ext uri="{FF2B5EF4-FFF2-40B4-BE49-F238E27FC236}">
                  <a16:creationId xmlns:a16="http://schemas.microsoft.com/office/drawing/2014/main" id="{8E4A4F11-88E8-4E85-8838-9B48FE718D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8" name="Freeform 30">
              <a:extLst>
                <a:ext uri="{FF2B5EF4-FFF2-40B4-BE49-F238E27FC236}">
                  <a16:creationId xmlns:a16="http://schemas.microsoft.com/office/drawing/2014/main" id="{B24B0E0C-135B-48D3-AE7A-0BD59B4651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39" name="Freeform 31">
              <a:extLst>
                <a:ext uri="{FF2B5EF4-FFF2-40B4-BE49-F238E27FC236}">
                  <a16:creationId xmlns:a16="http://schemas.microsoft.com/office/drawing/2014/main" id="{605029D5-ACCD-4BD2-9619-9E88469440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0" name="Freeform 32">
              <a:extLst>
                <a:ext uri="{FF2B5EF4-FFF2-40B4-BE49-F238E27FC236}">
                  <a16:creationId xmlns:a16="http://schemas.microsoft.com/office/drawing/2014/main" id="{A546E3D9-8FE0-4668-A4DC-4713A21127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1" name="Freeform 387">
              <a:extLst>
                <a:ext uri="{FF2B5EF4-FFF2-40B4-BE49-F238E27FC236}">
                  <a16:creationId xmlns:a16="http://schemas.microsoft.com/office/drawing/2014/main" id="{99780058-5C8C-4084-856D-DB59988C1E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2" name="Freeform 388">
              <a:extLst>
                <a:ext uri="{FF2B5EF4-FFF2-40B4-BE49-F238E27FC236}">
                  <a16:creationId xmlns:a16="http://schemas.microsoft.com/office/drawing/2014/main" id="{73C6F943-BFEF-4E33-93C1-C9FB692AB7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3" name="Freeform 389">
              <a:extLst>
                <a:ext uri="{FF2B5EF4-FFF2-40B4-BE49-F238E27FC236}">
                  <a16:creationId xmlns:a16="http://schemas.microsoft.com/office/drawing/2014/main" id="{F4C0C13B-CB01-4EC6-9FA0-E4591F1302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4" name="Freeform 390">
              <a:extLst>
                <a:ext uri="{FF2B5EF4-FFF2-40B4-BE49-F238E27FC236}">
                  <a16:creationId xmlns:a16="http://schemas.microsoft.com/office/drawing/2014/main" id="{442AEFF3-FDBC-4743-8FA6-D6BEDD4B22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5" name="Freeform 29">
              <a:extLst>
                <a:ext uri="{FF2B5EF4-FFF2-40B4-BE49-F238E27FC236}">
                  <a16:creationId xmlns:a16="http://schemas.microsoft.com/office/drawing/2014/main" id="{B959C86B-8320-4AB5-B05A-7FA6905373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6" name="Freeform 31">
              <a:extLst>
                <a:ext uri="{FF2B5EF4-FFF2-40B4-BE49-F238E27FC236}">
                  <a16:creationId xmlns:a16="http://schemas.microsoft.com/office/drawing/2014/main" id="{A815B240-3E12-4EC5-B439-449637828CF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7" name="Freeform 29">
              <a:extLst>
                <a:ext uri="{FF2B5EF4-FFF2-40B4-BE49-F238E27FC236}">
                  <a16:creationId xmlns:a16="http://schemas.microsoft.com/office/drawing/2014/main" id="{0B073F10-EC6C-484A-A883-200BAD243B0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8" name="Freeform 30">
              <a:extLst>
                <a:ext uri="{FF2B5EF4-FFF2-40B4-BE49-F238E27FC236}">
                  <a16:creationId xmlns:a16="http://schemas.microsoft.com/office/drawing/2014/main" id="{2D1DACCF-E8E4-4B19-A98A-29AB0378F6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49" name="Freeform 31">
              <a:extLst>
                <a:ext uri="{FF2B5EF4-FFF2-40B4-BE49-F238E27FC236}">
                  <a16:creationId xmlns:a16="http://schemas.microsoft.com/office/drawing/2014/main" id="{20C0B36F-900B-4861-8ADA-6A0B875E81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0" name="Freeform 32">
              <a:extLst>
                <a:ext uri="{FF2B5EF4-FFF2-40B4-BE49-F238E27FC236}">
                  <a16:creationId xmlns:a16="http://schemas.microsoft.com/office/drawing/2014/main" id="{3214DC51-B75D-4258-8FC3-52F77A7AC7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1" name="Freeform 397">
              <a:extLst>
                <a:ext uri="{FF2B5EF4-FFF2-40B4-BE49-F238E27FC236}">
                  <a16:creationId xmlns:a16="http://schemas.microsoft.com/office/drawing/2014/main" id="{175F0F99-EE84-4761-AFBB-ECB2294B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2" name="Freeform 398">
              <a:extLst>
                <a:ext uri="{FF2B5EF4-FFF2-40B4-BE49-F238E27FC236}">
                  <a16:creationId xmlns:a16="http://schemas.microsoft.com/office/drawing/2014/main" id="{BDD2B32F-1A7E-4FC7-B75C-0C64BA4525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13996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3" name="Freeform 399">
              <a:extLst>
                <a:ext uri="{FF2B5EF4-FFF2-40B4-BE49-F238E27FC236}">
                  <a16:creationId xmlns:a16="http://schemas.microsoft.com/office/drawing/2014/main" id="{ADF570D1-9B1D-4872-A11B-5EB3897FE3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13623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4" name="Freeform 400">
              <a:extLst>
                <a:ext uri="{FF2B5EF4-FFF2-40B4-BE49-F238E27FC236}">
                  <a16:creationId xmlns:a16="http://schemas.microsoft.com/office/drawing/2014/main" id="{ACDCE1EF-4B7B-4E53-8989-479C56D9EA3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13623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3" name="Group 1802">
            <a:extLst>
              <a:ext uri="{FF2B5EF4-FFF2-40B4-BE49-F238E27FC236}">
                <a16:creationId xmlns:a16="http://schemas.microsoft.com/office/drawing/2014/main" id="{C83934FF-0BB5-4BAF-B03C-B0B783135BB8}"/>
              </a:ext>
            </a:extLst>
          </p:cNvPr>
          <p:cNvGrpSpPr/>
          <p:nvPr userDrawn="1"/>
        </p:nvGrpSpPr>
        <p:grpSpPr>
          <a:xfrm>
            <a:off x="83663" y="5479483"/>
            <a:ext cx="12009864" cy="176637"/>
            <a:chOff x="83663" y="5434010"/>
            <a:chExt cx="12009864" cy="176637"/>
          </a:xfrm>
        </p:grpSpPr>
        <p:sp>
          <p:nvSpPr>
            <p:cNvPr id="1259" name="Freeform 29">
              <a:extLst>
                <a:ext uri="{FF2B5EF4-FFF2-40B4-BE49-F238E27FC236}">
                  <a16:creationId xmlns:a16="http://schemas.microsoft.com/office/drawing/2014/main" id="{24761962-1BE0-49DF-A61C-3A9ED25A88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0" name="Freeform 30">
              <a:extLst>
                <a:ext uri="{FF2B5EF4-FFF2-40B4-BE49-F238E27FC236}">
                  <a16:creationId xmlns:a16="http://schemas.microsoft.com/office/drawing/2014/main" id="{1B031D4A-7976-4F0C-8ABE-362E310744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1" name="Freeform 31">
              <a:extLst>
                <a:ext uri="{FF2B5EF4-FFF2-40B4-BE49-F238E27FC236}">
                  <a16:creationId xmlns:a16="http://schemas.microsoft.com/office/drawing/2014/main" id="{50897A41-E564-4A00-B126-E60154E438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2" name="Freeform 32">
              <a:extLst>
                <a:ext uri="{FF2B5EF4-FFF2-40B4-BE49-F238E27FC236}">
                  <a16:creationId xmlns:a16="http://schemas.microsoft.com/office/drawing/2014/main" id="{1E759BA7-7A91-4308-B19D-A4A7E12933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3" name="Freeform 29">
              <a:extLst>
                <a:ext uri="{FF2B5EF4-FFF2-40B4-BE49-F238E27FC236}">
                  <a16:creationId xmlns:a16="http://schemas.microsoft.com/office/drawing/2014/main" id="{35F09459-B9CE-48EF-83A8-5CFA503F86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4" name="Freeform 30">
              <a:extLst>
                <a:ext uri="{FF2B5EF4-FFF2-40B4-BE49-F238E27FC236}">
                  <a16:creationId xmlns:a16="http://schemas.microsoft.com/office/drawing/2014/main" id="{E9A66D11-C858-478C-AB7C-DFF8275BA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5" name="Freeform 31">
              <a:extLst>
                <a:ext uri="{FF2B5EF4-FFF2-40B4-BE49-F238E27FC236}">
                  <a16:creationId xmlns:a16="http://schemas.microsoft.com/office/drawing/2014/main" id="{1CBF971F-E49C-41C8-88E4-4D197B388F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6" name="Freeform 32">
              <a:extLst>
                <a:ext uri="{FF2B5EF4-FFF2-40B4-BE49-F238E27FC236}">
                  <a16:creationId xmlns:a16="http://schemas.microsoft.com/office/drawing/2014/main" id="{0AE1EA9E-259B-4B65-BB36-A923BBF6DF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7" name="Freeform 29">
              <a:extLst>
                <a:ext uri="{FF2B5EF4-FFF2-40B4-BE49-F238E27FC236}">
                  <a16:creationId xmlns:a16="http://schemas.microsoft.com/office/drawing/2014/main" id="{E37B4C17-D22E-45C5-82B4-03F808913D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8" name="Freeform 30">
              <a:extLst>
                <a:ext uri="{FF2B5EF4-FFF2-40B4-BE49-F238E27FC236}">
                  <a16:creationId xmlns:a16="http://schemas.microsoft.com/office/drawing/2014/main" id="{7FE24AF0-5823-466E-B6D4-32129C65EF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69" name="Freeform 31">
              <a:extLst>
                <a:ext uri="{FF2B5EF4-FFF2-40B4-BE49-F238E27FC236}">
                  <a16:creationId xmlns:a16="http://schemas.microsoft.com/office/drawing/2014/main" id="{8EB3838D-312E-4ED4-AE71-2178C0BC8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0" name="Freeform 32">
              <a:extLst>
                <a:ext uri="{FF2B5EF4-FFF2-40B4-BE49-F238E27FC236}">
                  <a16:creationId xmlns:a16="http://schemas.microsoft.com/office/drawing/2014/main" id="{94C93F6A-D61B-4403-BC23-B4BD75C087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1" name="Freeform 29">
              <a:extLst>
                <a:ext uri="{FF2B5EF4-FFF2-40B4-BE49-F238E27FC236}">
                  <a16:creationId xmlns:a16="http://schemas.microsoft.com/office/drawing/2014/main" id="{2EDBC7ED-78A2-447B-8259-224089695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2" name="Freeform 30">
              <a:extLst>
                <a:ext uri="{FF2B5EF4-FFF2-40B4-BE49-F238E27FC236}">
                  <a16:creationId xmlns:a16="http://schemas.microsoft.com/office/drawing/2014/main" id="{BE583CF6-1A7B-4535-9AFE-6A7B756C0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3" name="Freeform 31">
              <a:extLst>
                <a:ext uri="{FF2B5EF4-FFF2-40B4-BE49-F238E27FC236}">
                  <a16:creationId xmlns:a16="http://schemas.microsoft.com/office/drawing/2014/main" id="{D390214D-59ED-4E2A-8BDB-AEF473BAE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4" name="Freeform 32">
              <a:extLst>
                <a:ext uri="{FF2B5EF4-FFF2-40B4-BE49-F238E27FC236}">
                  <a16:creationId xmlns:a16="http://schemas.microsoft.com/office/drawing/2014/main" id="{CA032B65-51C1-4942-A474-470A06043A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5" name="Freeform 521">
              <a:extLst>
                <a:ext uri="{FF2B5EF4-FFF2-40B4-BE49-F238E27FC236}">
                  <a16:creationId xmlns:a16="http://schemas.microsoft.com/office/drawing/2014/main" id="{B62B3504-3C00-4E37-BF17-0840E8DD5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6" name="Freeform 522">
              <a:extLst>
                <a:ext uri="{FF2B5EF4-FFF2-40B4-BE49-F238E27FC236}">
                  <a16:creationId xmlns:a16="http://schemas.microsoft.com/office/drawing/2014/main" id="{9897F029-9C43-4E3F-AEDC-6A78A84B43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7" name="Freeform 523">
              <a:extLst>
                <a:ext uri="{FF2B5EF4-FFF2-40B4-BE49-F238E27FC236}">
                  <a16:creationId xmlns:a16="http://schemas.microsoft.com/office/drawing/2014/main" id="{39334582-743E-462A-97FA-3B9F6775D8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8" name="Freeform 524">
              <a:extLst>
                <a:ext uri="{FF2B5EF4-FFF2-40B4-BE49-F238E27FC236}">
                  <a16:creationId xmlns:a16="http://schemas.microsoft.com/office/drawing/2014/main" id="{8AC5052F-74BF-447E-9782-694CFD77A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79" name="Freeform 29">
              <a:extLst>
                <a:ext uri="{FF2B5EF4-FFF2-40B4-BE49-F238E27FC236}">
                  <a16:creationId xmlns:a16="http://schemas.microsoft.com/office/drawing/2014/main" id="{DC9E3538-3D27-4A21-BAB0-A256D34862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0" name="Freeform 31">
              <a:extLst>
                <a:ext uri="{FF2B5EF4-FFF2-40B4-BE49-F238E27FC236}">
                  <a16:creationId xmlns:a16="http://schemas.microsoft.com/office/drawing/2014/main" id="{B2A2E517-DA4F-4563-A485-B1F778F56D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1" name="Freeform 29">
              <a:extLst>
                <a:ext uri="{FF2B5EF4-FFF2-40B4-BE49-F238E27FC236}">
                  <a16:creationId xmlns:a16="http://schemas.microsoft.com/office/drawing/2014/main" id="{531F3092-E77B-4A14-BF15-79EA2F0D89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2" name="Freeform 30">
              <a:extLst>
                <a:ext uri="{FF2B5EF4-FFF2-40B4-BE49-F238E27FC236}">
                  <a16:creationId xmlns:a16="http://schemas.microsoft.com/office/drawing/2014/main" id="{0FA81383-5E86-492A-BFE4-BD08A178D7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3" name="Freeform 31">
              <a:extLst>
                <a:ext uri="{FF2B5EF4-FFF2-40B4-BE49-F238E27FC236}">
                  <a16:creationId xmlns:a16="http://schemas.microsoft.com/office/drawing/2014/main" id="{097B81D6-4F8F-4D65-B6F7-89F58561F2E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4" name="Freeform 32">
              <a:extLst>
                <a:ext uri="{FF2B5EF4-FFF2-40B4-BE49-F238E27FC236}">
                  <a16:creationId xmlns:a16="http://schemas.microsoft.com/office/drawing/2014/main" id="{D45B9F3E-34C1-4ABA-898F-CFB0DB55F8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5" name="Freeform 29">
              <a:extLst>
                <a:ext uri="{FF2B5EF4-FFF2-40B4-BE49-F238E27FC236}">
                  <a16:creationId xmlns:a16="http://schemas.microsoft.com/office/drawing/2014/main" id="{29946AF2-BAC1-429E-9627-C8F28E02A5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6" name="Freeform 30">
              <a:extLst>
                <a:ext uri="{FF2B5EF4-FFF2-40B4-BE49-F238E27FC236}">
                  <a16:creationId xmlns:a16="http://schemas.microsoft.com/office/drawing/2014/main" id="{513C5CC5-2FCA-4012-BE7E-F9C7EE2986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7" name="Freeform 31">
              <a:extLst>
                <a:ext uri="{FF2B5EF4-FFF2-40B4-BE49-F238E27FC236}">
                  <a16:creationId xmlns:a16="http://schemas.microsoft.com/office/drawing/2014/main" id="{573BCBCE-901E-4E29-A89F-0376FC3A24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8" name="Freeform 32">
              <a:extLst>
                <a:ext uri="{FF2B5EF4-FFF2-40B4-BE49-F238E27FC236}">
                  <a16:creationId xmlns:a16="http://schemas.microsoft.com/office/drawing/2014/main" id="{A39B88C2-9830-40E3-BAC6-A9E3BD81D7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89" name="Freeform 29">
              <a:extLst>
                <a:ext uri="{FF2B5EF4-FFF2-40B4-BE49-F238E27FC236}">
                  <a16:creationId xmlns:a16="http://schemas.microsoft.com/office/drawing/2014/main" id="{20899E7F-0310-4685-A2F2-5B4E6148F06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0" name="Freeform 30">
              <a:extLst>
                <a:ext uri="{FF2B5EF4-FFF2-40B4-BE49-F238E27FC236}">
                  <a16:creationId xmlns:a16="http://schemas.microsoft.com/office/drawing/2014/main" id="{DBEC7EC4-819E-423C-9EAC-4A8FE805381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1" name="Freeform 31">
              <a:extLst>
                <a:ext uri="{FF2B5EF4-FFF2-40B4-BE49-F238E27FC236}">
                  <a16:creationId xmlns:a16="http://schemas.microsoft.com/office/drawing/2014/main" id="{5D86AE80-A356-454F-B1D5-81A99A2422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2" name="Freeform 32">
              <a:extLst>
                <a:ext uri="{FF2B5EF4-FFF2-40B4-BE49-F238E27FC236}">
                  <a16:creationId xmlns:a16="http://schemas.microsoft.com/office/drawing/2014/main" id="{1B45853C-2B42-4BFE-B820-CF227EEB67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3" name="Freeform 29">
              <a:extLst>
                <a:ext uri="{FF2B5EF4-FFF2-40B4-BE49-F238E27FC236}">
                  <a16:creationId xmlns:a16="http://schemas.microsoft.com/office/drawing/2014/main" id="{0AE4CDB1-81A7-4B5E-B99B-2C4F31ADF9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4" name="Freeform 30">
              <a:extLst>
                <a:ext uri="{FF2B5EF4-FFF2-40B4-BE49-F238E27FC236}">
                  <a16:creationId xmlns:a16="http://schemas.microsoft.com/office/drawing/2014/main" id="{33A7D983-066B-465D-9AD4-2E0E449672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5" name="Freeform 31">
              <a:extLst>
                <a:ext uri="{FF2B5EF4-FFF2-40B4-BE49-F238E27FC236}">
                  <a16:creationId xmlns:a16="http://schemas.microsoft.com/office/drawing/2014/main" id="{5AAAB512-0256-4DB7-908E-BCD189213D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6" name="Freeform 32">
              <a:extLst>
                <a:ext uri="{FF2B5EF4-FFF2-40B4-BE49-F238E27FC236}">
                  <a16:creationId xmlns:a16="http://schemas.microsoft.com/office/drawing/2014/main" id="{8637A79E-B4AC-4807-ADE1-0662B5E332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7" name="Freeform 543">
              <a:extLst>
                <a:ext uri="{FF2B5EF4-FFF2-40B4-BE49-F238E27FC236}">
                  <a16:creationId xmlns:a16="http://schemas.microsoft.com/office/drawing/2014/main" id="{3D4C7B03-9126-4902-B359-4891BE95C4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8" name="Freeform 544">
              <a:extLst>
                <a:ext uri="{FF2B5EF4-FFF2-40B4-BE49-F238E27FC236}">
                  <a16:creationId xmlns:a16="http://schemas.microsoft.com/office/drawing/2014/main" id="{DF312E01-F755-491C-93A4-EA08984A5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99" name="Freeform 545">
              <a:extLst>
                <a:ext uri="{FF2B5EF4-FFF2-40B4-BE49-F238E27FC236}">
                  <a16:creationId xmlns:a16="http://schemas.microsoft.com/office/drawing/2014/main" id="{83CFDB02-61D4-49CB-9A00-2398F42BDF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0" name="Freeform 546">
              <a:extLst>
                <a:ext uri="{FF2B5EF4-FFF2-40B4-BE49-F238E27FC236}">
                  <a16:creationId xmlns:a16="http://schemas.microsoft.com/office/drawing/2014/main" id="{DF18EFB1-312A-4586-9660-ECD85A2235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543401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1" name="Freeform 29">
              <a:extLst>
                <a:ext uri="{FF2B5EF4-FFF2-40B4-BE49-F238E27FC236}">
                  <a16:creationId xmlns:a16="http://schemas.microsoft.com/office/drawing/2014/main" id="{2649A64F-AE31-4023-9308-86D697BF0E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543774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2" name="Freeform 31">
              <a:extLst>
                <a:ext uri="{FF2B5EF4-FFF2-40B4-BE49-F238E27FC236}">
                  <a16:creationId xmlns:a16="http://schemas.microsoft.com/office/drawing/2014/main" id="{6A59C11F-BCED-45E9-BF66-C2BD701C0C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543401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5" name="Freeform 30">
              <a:extLst>
                <a:ext uri="{FF2B5EF4-FFF2-40B4-BE49-F238E27FC236}">
                  <a16:creationId xmlns:a16="http://schemas.microsoft.com/office/drawing/2014/main" id="{5FE51355-35E3-49E8-85A3-D4D72E6D7A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6" name="Freeform 32">
              <a:extLst>
                <a:ext uri="{FF2B5EF4-FFF2-40B4-BE49-F238E27FC236}">
                  <a16:creationId xmlns:a16="http://schemas.microsoft.com/office/drawing/2014/main" id="{B6FC7311-C922-4951-B4A9-3C7D94EEEA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7" name="Freeform 403">
              <a:extLst>
                <a:ext uri="{FF2B5EF4-FFF2-40B4-BE49-F238E27FC236}">
                  <a16:creationId xmlns:a16="http://schemas.microsoft.com/office/drawing/2014/main" id="{0745F8EF-637D-4A8F-B232-883E8FA58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8" name="Freeform 404">
              <a:extLst>
                <a:ext uri="{FF2B5EF4-FFF2-40B4-BE49-F238E27FC236}">
                  <a16:creationId xmlns:a16="http://schemas.microsoft.com/office/drawing/2014/main" id="{ADA9168B-2EAD-4D0B-BFD2-8FF84ABC11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59" name="Freeform 405">
              <a:extLst>
                <a:ext uri="{FF2B5EF4-FFF2-40B4-BE49-F238E27FC236}">
                  <a16:creationId xmlns:a16="http://schemas.microsoft.com/office/drawing/2014/main" id="{D680F632-EA80-466A-B637-B37E6B442E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0" name="Freeform 406">
              <a:extLst>
                <a:ext uri="{FF2B5EF4-FFF2-40B4-BE49-F238E27FC236}">
                  <a16:creationId xmlns:a16="http://schemas.microsoft.com/office/drawing/2014/main" id="{91714576-22C0-42FB-9AF4-7425966897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1" name="Freeform 29">
              <a:extLst>
                <a:ext uri="{FF2B5EF4-FFF2-40B4-BE49-F238E27FC236}">
                  <a16:creationId xmlns:a16="http://schemas.microsoft.com/office/drawing/2014/main" id="{3D32113D-5E75-41BC-9D3E-C15D86CF4F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2" name="Freeform 31">
              <a:extLst>
                <a:ext uri="{FF2B5EF4-FFF2-40B4-BE49-F238E27FC236}">
                  <a16:creationId xmlns:a16="http://schemas.microsoft.com/office/drawing/2014/main" id="{6B435127-BAB5-4229-AFE6-5EAAE46AB9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3" name="Freeform 29">
              <a:extLst>
                <a:ext uri="{FF2B5EF4-FFF2-40B4-BE49-F238E27FC236}">
                  <a16:creationId xmlns:a16="http://schemas.microsoft.com/office/drawing/2014/main" id="{14F03D5D-EC2E-4153-B5F1-5002D0BEA5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4" name="Freeform 30">
              <a:extLst>
                <a:ext uri="{FF2B5EF4-FFF2-40B4-BE49-F238E27FC236}">
                  <a16:creationId xmlns:a16="http://schemas.microsoft.com/office/drawing/2014/main" id="{2B304D4D-AD6D-4EA7-AE62-CD69CC13E7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5" name="Freeform 31">
              <a:extLst>
                <a:ext uri="{FF2B5EF4-FFF2-40B4-BE49-F238E27FC236}">
                  <a16:creationId xmlns:a16="http://schemas.microsoft.com/office/drawing/2014/main" id="{0F4033CB-C43A-4E10-BFD5-AA7D4C2711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6" name="Freeform 32">
              <a:extLst>
                <a:ext uri="{FF2B5EF4-FFF2-40B4-BE49-F238E27FC236}">
                  <a16:creationId xmlns:a16="http://schemas.microsoft.com/office/drawing/2014/main" id="{A61EAF2D-62B3-42CF-A806-ADB144F390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7" name="Freeform 29">
              <a:extLst>
                <a:ext uri="{FF2B5EF4-FFF2-40B4-BE49-F238E27FC236}">
                  <a16:creationId xmlns:a16="http://schemas.microsoft.com/office/drawing/2014/main" id="{C1628E29-6AD6-4202-ADB0-374FADBC3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8" name="Freeform 30">
              <a:extLst>
                <a:ext uri="{FF2B5EF4-FFF2-40B4-BE49-F238E27FC236}">
                  <a16:creationId xmlns:a16="http://schemas.microsoft.com/office/drawing/2014/main" id="{A6C4A2C5-7FCF-4D03-8316-5371BA5681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69" name="Freeform 31">
              <a:extLst>
                <a:ext uri="{FF2B5EF4-FFF2-40B4-BE49-F238E27FC236}">
                  <a16:creationId xmlns:a16="http://schemas.microsoft.com/office/drawing/2014/main" id="{B0014A71-19F9-425B-93A2-EC759EE1C8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0" name="Freeform 32">
              <a:extLst>
                <a:ext uri="{FF2B5EF4-FFF2-40B4-BE49-F238E27FC236}">
                  <a16:creationId xmlns:a16="http://schemas.microsoft.com/office/drawing/2014/main" id="{338F3D9B-FFBB-44A6-A3E3-EA26702F0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1" name="Freeform 29">
              <a:extLst>
                <a:ext uri="{FF2B5EF4-FFF2-40B4-BE49-F238E27FC236}">
                  <a16:creationId xmlns:a16="http://schemas.microsoft.com/office/drawing/2014/main" id="{941A3535-264B-48D6-B67C-A1C07A01D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2" name="Freeform 30">
              <a:extLst>
                <a:ext uri="{FF2B5EF4-FFF2-40B4-BE49-F238E27FC236}">
                  <a16:creationId xmlns:a16="http://schemas.microsoft.com/office/drawing/2014/main" id="{51C05916-32DF-47B5-9DB3-589CA4F0E4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3" name="Freeform 31">
              <a:extLst>
                <a:ext uri="{FF2B5EF4-FFF2-40B4-BE49-F238E27FC236}">
                  <a16:creationId xmlns:a16="http://schemas.microsoft.com/office/drawing/2014/main" id="{78328BBB-9B86-4E84-AE5F-4377FF1E7A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4" name="Freeform 32">
              <a:extLst>
                <a:ext uri="{FF2B5EF4-FFF2-40B4-BE49-F238E27FC236}">
                  <a16:creationId xmlns:a16="http://schemas.microsoft.com/office/drawing/2014/main" id="{B85870DC-6C88-48B6-9D53-EFFBC7B7B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5" name="Freeform 29">
              <a:extLst>
                <a:ext uri="{FF2B5EF4-FFF2-40B4-BE49-F238E27FC236}">
                  <a16:creationId xmlns:a16="http://schemas.microsoft.com/office/drawing/2014/main" id="{414E8086-C64D-42AD-AA34-2AD145104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6" name="Freeform 30">
              <a:extLst>
                <a:ext uri="{FF2B5EF4-FFF2-40B4-BE49-F238E27FC236}">
                  <a16:creationId xmlns:a16="http://schemas.microsoft.com/office/drawing/2014/main" id="{46EC6941-0A23-427F-98FD-7AB5A0EDD3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7" name="Freeform 31">
              <a:extLst>
                <a:ext uri="{FF2B5EF4-FFF2-40B4-BE49-F238E27FC236}">
                  <a16:creationId xmlns:a16="http://schemas.microsoft.com/office/drawing/2014/main" id="{C8BCF97B-6666-44B0-8C74-38E6C1D9DD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8" name="Freeform 32">
              <a:extLst>
                <a:ext uri="{FF2B5EF4-FFF2-40B4-BE49-F238E27FC236}">
                  <a16:creationId xmlns:a16="http://schemas.microsoft.com/office/drawing/2014/main" id="{DDED85AC-F417-4ADD-A972-895C6A04C1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9" name="Freeform 425">
              <a:extLst>
                <a:ext uri="{FF2B5EF4-FFF2-40B4-BE49-F238E27FC236}">
                  <a16:creationId xmlns:a16="http://schemas.microsoft.com/office/drawing/2014/main" id="{7D3FA6D2-BBF7-4AB6-BAE7-F97BDA36F7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0" name="Freeform 426">
              <a:extLst>
                <a:ext uri="{FF2B5EF4-FFF2-40B4-BE49-F238E27FC236}">
                  <a16:creationId xmlns:a16="http://schemas.microsoft.com/office/drawing/2014/main" id="{DD4AE243-9527-43B7-8E22-4DB119A90D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1" name="Freeform 427">
              <a:extLst>
                <a:ext uri="{FF2B5EF4-FFF2-40B4-BE49-F238E27FC236}">
                  <a16:creationId xmlns:a16="http://schemas.microsoft.com/office/drawing/2014/main" id="{9E810988-B15D-4D06-8C31-03E393EF94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2" name="Freeform 428">
              <a:extLst>
                <a:ext uri="{FF2B5EF4-FFF2-40B4-BE49-F238E27FC236}">
                  <a16:creationId xmlns:a16="http://schemas.microsoft.com/office/drawing/2014/main" id="{CBE90BFD-D2FD-463C-ADE7-36CF46E2D5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5434010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3" name="Freeform 29">
              <a:extLst>
                <a:ext uri="{FF2B5EF4-FFF2-40B4-BE49-F238E27FC236}">
                  <a16:creationId xmlns:a16="http://schemas.microsoft.com/office/drawing/2014/main" id="{60B33612-949E-4A25-A20C-E2AC5C4BE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5437740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4" name="Freeform 31">
              <a:extLst>
                <a:ext uri="{FF2B5EF4-FFF2-40B4-BE49-F238E27FC236}">
                  <a16:creationId xmlns:a16="http://schemas.microsoft.com/office/drawing/2014/main" id="{5BCF30E3-D5E7-42B9-8C53-E32EBA0F76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5434010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9" name="Group 1818">
            <a:extLst>
              <a:ext uri="{FF2B5EF4-FFF2-40B4-BE49-F238E27FC236}">
                <a16:creationId xmlns:a16="http://schemas.microsoft.com/office/drawing/2014/main" id="{430371C6-CFD6-408B-A6C1-DC1E1EE72F2C}"/>
              </a:ext>
            </a:extLst>
          </p:cNvPr>
          <p:cNvGrpSpPr/>
          <p:nvPr userDrawn="1"/>
        </p:nvGrpSpPr>
        <p:grpSpPr>
          <a:xfrm>
            <a:off x="83664" y="5764517"/>
            <a:ext cx="12009863" cy="176637"/>
            <a:chOff x="83664" y="5724319"/>
            <a:chExt cx="12009863" cy="176637"/>
          </a:xfrm>
        </p:grpSpPr>
        <p:sp>
          <p:nvSpPr>
            <p:cNvPr id="1303" name="Freeform 29">
              <a:extLst>
                <a:ext uri="{FF2B5EF4-FFF2-40B4-BE49-F238E27FC236}">
                  <a16:creationId xmlns:a16="http://schemas.microsoft.com/office/drawing/2014/main" id="{76F6D8B6-6BD2-4272-8D1A-8594E2E336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4" name="Freeform 30">
              <a:extLst>
                <a:ext uri="{FF2B5EF4-FFF2-40B4-BE49-F238E27FC236}">
                  <a16:creationId xmlns:a16="http://schemas.microsoft.com/office/drawing/2014/main" id="{4DFD24A8-D2FE-487B-8890-BA4F47601F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5" name="Freeform 31">
              <a:extLst>
                <a:ext uri="{FF2B5EF4-FFF2-40B4-BE49-F238E27FC236}">
                  <a16:creationId xmlns:a16="http://schemas.microsoft.com/office/drawing/2014/main" id="{EF023B29-83A2-4349-A49F-63CB6FDC03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6" name="Freeform 32">
              <a:extLst>
                <a:ext uri="{FF2B5EF4-FFF2-40B4-BE49-F238E27FC236}">
                  <a16:creationId xmlns:a16="http://schemas.microsoft.com/office/drawing/2014/main" id="{24273691-B1F2-43AA-9CDC-337C56B722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7" name="Freeform 29">
              <a:extLst>
                <a:ext uri="{FF2B5EF4-FFF2-40B4-BE49-F238E27FC236}">
                  <a16:creationId xmlns:a16="http://schemas.microsoft.com/office/drawing/2014/main" id="{847CC484-884A-45BC-AA54-3E30BD3C03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8" name="Freeform 30">
              <a:extLst>
                <a:ext uri="{FF2B5EF4-FFF2-40B4-BE49-F238E27FC236}">
                  <a16:creationId xmlns:a16="http://schemas.microsoft.com/office/drawing/2014/main" id="{83147C3B-7021-44A9-B700-12F9A5F71D1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09" name="Freeform 31">
              <a:extLst>
                <a:ext uri="{FF2B5EF4-FFF2-40B4-BE49-F238E27FC236}">
                  <a16:creationId xmlns:a16="http://schemas.microsoft.com/office/drawing/2014/main" id="{A8377CDA-8747-4D10-B729-241E2063127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0" name="Freeform 32">
              <a:extLst>
                <a:ext uri="{FF2B5EF4-FFF2-40B4-BE49-F238E27FC236}">
                  <a16:creationId xmlns:a16="http://schemas.microsoft.com/office/drawing/2014/main" id="{32D762D3-237F-4FA6-8E85-44DC18D6E7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1" name="Freeform 29">
              <a:extLst>
                <a:ext uri="{FF2B5EF4-FFF2-40B4-BE49-F238E27FC236}">
                  <a16:creationId xmlns:a16="http://schemas.microsoft.com/office/drawing/2014/main" id="{2980A753-A266-422C-95DF-90CFF7247A5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2" name="Freeform 30">
              <a:extLst>
                <a:ext uri="{FF2B5EF4-FFF2-40B4-BE49-F238E27FC236}">
                  <a16:creationId xmlns:a16="http://schemas.microsoft.com/office/drawing/2014/main" id="{9531792C-52CE-40E4-AC35-088E0EED663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3" name="Freeform 31">
              <a:extLst>
                <a:ext uri="{FF2B5EF4-FFF2-40B4-BE49-F238E27FC236}">
                  <a16:creationId xmlns:a16="http://schemas.microsoft.com/office/drawing/2014/main" id="{45E64826-832D-44F4-8B48-6B48FBC99B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4" name="Freeform 32">
              <a:extLst>
                <a:ext uri="{FF2B5EF4-FFF2-40B4-BE49-F238E27FC236}">
                  <a16:creationId xmlns:a16="http://schemas.microsoft.com/office/drawing/2014/main" id="{AC6F8EB2-0C2F-4A85-907B-092FB26E481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5" name="Freeform 29">
              <a:extLst>
                <a:ext uri="{FF2B5EF4-FFF2-40B4-BE49-F238E27FC236}">
                  <a16:creationId xmlns:a16="http://schemas.microsoft.com/office/drawing/2014/main" id="{59876DBB-6429-46AD-AD13-211C3AA443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6" name="Freeform 30">
              <a:extLst>
                <a:ext uri="{FF2B5EF4-FFF2-40B4-BE49-F238E27FC236}">
                  <a16:creationId xmlns:a16="http://schemas.microsoft.com/office/drawing/2014/main" id="{DE0CC428-3A8D-46A1-891F-54F21BFFD4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7" name="Freeform 31">
              <a:extLst>
                <a:ext uri="{FF2B5EF4-FFF2-40B4-BE49-F238E27FC236}">
                  <a16:creationId xmlns:a16="http://schemas.microsoft.com/office/drawing/2014/main" id="{6C51269A-FAB2-4E9D-83F6-306397BA5C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8" name="Freeform 32">
              <a:extLst>
                <a:ext uri="{FF2B5EF4-FFF2-40B4-BE49-F238E27FC236}">
                  <a16:creationId xmlns:a16="http://schemas.microsoft.com/office/drawing/2014/main" id="{CB4C8C5E-D6C3-4E3F-904B-F8292FB963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9" name="Freeform 565">
              <a:extLst>
                <a:ext uri="{FF2B5EF4-FFF2-40B4-BE49-F238E27FC236}">
                  <a16:creationId xmlns:a16="http://schemas.microsoft.com/office/drawing/2014/main" id="{2D662F8C-2DD5-4599-9C26-B32FFCE7D19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0" name="Freeform 566">
              <a:extLst>
                <a:ext uri="{FF2B5EF4-FFF2-40B4-BE49-F238E27FC236}">
                  <a16:creationId xmlns:a16="http://schemas.microsoft.com/office/drawing/2014/main" id="{CBD85F42-3664-472E-9958-BABF492997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1" name="Freeform 567">
              <a:extLst>
                <a:ext uri="{FF2B5EF4-FFF2-40B4-BE49-F238E27FC236}">
                  <a16:creationId xmlns:a16="http://schemas.microsoft.com/office/drawing/2014/main" id="{395CCF77-8F1B-4B34-A334-E4DD8C6EB2C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2" name="Freeform 568">
              <a:extLst>
                <a:ext uri="{FF2B5EF4-FFF2-40B4-BE49-F238E27FC236}">
                  <a16:creationId xmlns:a16="http://schemas.microsoft.com/office/drawing/2014/main" id="{7CA16FC4-4ABC-4A07-94A2-233476A0678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3" name="Freeform 29">
              <a:extLst>
                <a:ext uri="{FF2B5EF4-FFF2-40B4-BE49-F238E27FC236}">
                  <a16:creationId xmlns:a16="http://schemas.microsoft.com/office/drawing/2014/main" id="{CF0EE68E-6988-417D-8083-2C0439098F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4" name="Freeform 31">
              <a:extLst>
                <a:ext uri="{FF2B5EF4-FFF2-40B4-BE49-F238E27FC236}">
                  <a16:creationId xmlns:a16="http://schemas.microsoft.com/office/drawing/2014/main" id="{5977FCAA-6899-4D75-8AB1-2624D81AD53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5" name="Freeform 29">
              <a:extLst>
                <a:ext uri="{FF2B5EF4-FFF2-40B4-BE49-F238E27FC236}">
                  <a16:creationId xmlns:a16="http://schemas.microsoft.com/office/drawing/2014/main" id="{D2C1A5AD-A619-4253-B25B-CFBFB9DFD1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6" name="Freeform 30">
              <a:extLst>
                <a:ext uri="{FF2B5EF4-FFF2-40B4-BE49-F238E27FC236}">
                  <a16:creationId xmlns:a16="http://schemas.microsoft.com/office/drawing/2014/main" id="{D3255226-FDF0-442E-B7DA-41DF04E842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7" name="Freeform 31">
              <a:extLst>
                <a:ext uri="{FF2B5EF4-FFF2-40B4-BE49-F238E27FC236}">
                  <a16:creationId xmlns:a16="http://schemas.microsoft.com/office/drawing/2014/main" id="{56F12368-9674-487C-AA80-7051B6041B4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8" name="Freeform 32">
              <a:extLst>
                <a:ext uri="{FF2B5EF4-FFF2-40B4-BE49-F238E27FC236}">
                  <a16:creationId xmlns:a16="http://schemas.microsoft.com/office/drawing/2014/main" id="{711832B8-9449-4913-BC68-BB0BD02481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29" name="Freeform 29">
              <a:extLst>
                <a:ext uri="{FF2B5EF4-FFF2-40B4-BE49-F238E27FC236}">
                  <a16:creationId xmlns:a16="http://schemas.microsoft.com/office/drawing/2014/main" id="{BC64ABF5-449B-4223-8659-3E32FE8DE0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0" name="Freeform 30">
              <a:extLst>
                <a:ext uri="{FF2B5EF4-FFF2-40B4-BE49-F238E27FC236}">
                  <a16:creationId xmlns:a16="http://schemas.microsoft.com/office/drawing/2014/main" id="{D0386E01-BB64-4325-8B00-5C600DEEDAC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1" name="Freeform 31">
              <a:extLst>
                <a:ext uri="{FF2B5EF4-FFF2-40B4-BE49-F238E27FC236}">
                  <a16:creationId xmlns:a16="http://schemas.microsoft.com/office/drawing/2014/main" id="{DBAF5DF2-1187-4DC5-921F-3D582C6F0B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2" name="Freeform 32">
              <a:extLst>
                <a:ext uri="{FF2B5EF4-FFF2-40B4-BE49-F238E27FC236}">
                  <a16:creationId xmlns:a16="http://schemas.microsoft.com/office/drawing/2014/main" id="{BBF9735B-F5C8-4CF2-B2EE-C9FCF344D8B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3" name="Freeform 29">
              <a:extLst>
                <a:ext uri="{FF2B5EF4-FFF2-40B4-BE49-F238E27FC236}">
                  <a16:creationId xmlns:a16="http://schemas.microsoft.com/office/drawing/2014/main" id="{46F34481-AADE-476B-95C7-F05DD5C2D8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4" name="Freeform 30">
              <a:extLst>
                <a:ext uri="{FF2B5EF4-FFF2-40B4-BE49-F238E27FC236}">
                  <a16:creationId xmlns:a16="http://schemas.microsoft.com/office/drawing/2014/main" id="{96C4BC29-4C4A-4077-8182-396DBB576B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5" name="Freeform 31">
              <a:extLst>
                <a:ext uri="{FF2B5EF4-FFF2-40B4-BE49-F238E27FC236}">
                  <a16:creationId xmlns:a16="http://schemas.microsoft.com/office/drawing/2014/main" id="{217570C4-36E4-4AA8-BFD0-1019A9231CC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6" name="Freeform 32">
              <a:extLst>
                <a:ext uri="{FF2B5EF4-FFF2-40B4-BE49-F238E27FC236}">
                  <a16:creationId xmlns:a16="http://schemas.microsoft.com/office/drawing/2014/main" id="{AAA2BEA2-D2FC-4C19-99F4-8DBCBF2A0B1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7" name="Freeform 29">
              <a:extLst>
                <a:ext uri="{FF2B5EF4-FFF2-40B4-BE49-F238E27FC236}">
                  <a16:creationId xmlns:a16="http://schemas.microsoft.com/office/drawing/2014/main" id="{E8C97EAE-833F-49B4-AEB5-3B929C844A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8" name="Freeform 30">
              <a:extLst>
                <a:ext uri="{FF2B5EF4-FFF2-40B4-BE49-F238E27FC236}">
                  <a16:creationId xmlns:a16="http://schemas.microsoft.com/office/drawing/2014/main" id="{0550D09E-8869-4325-86CD-E108995DDBD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39" name="Freeform 31">
              <a:extLst>
                <a:ext uri="{FF2B5EF4-FFF2-40B4-BE49-F238E27FC236}">
                  <a16:creationId xmlns:a16="http://schemas.microsoft.com/office/drawing/2014/main" id="{A9AFA8E4-18B6-4581-845D-9F13360964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0" name="Freeform 32">
              <a:extLst>
                <a:ext uri="{FF2B5EF4-FFF2-40B4-BE49-F238E27FC236}">
                  <a16:creationId xmlns:a16="http://schemas.microsoft.com/office/drawing/2014/main" id="{6CAD8EC6-D576-46BF-B70A-9EBB15C8AB6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1" name="Freeform 587">
              <a:extLst>
                <a:ext uri="{FF2B5EF4-FFF2-40B4-BE49-F238E27FC236}">
                  <a16:creationId xmlns:a16="http://schemas.microsoft.com/office/drawing/2014/main" id="{6FD8427B-CE40-4DD8-939B-2E18546C94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2" name="Freeform 588">
              <a:extLst>
                <a:ext uri="{FF2B5EF4-FFF2-40B4-BE49-F238E27FC236}">
                  <a16:creationId xmlns:a16="http://schemas.microsoft.com/office/drawing/2014/main" id="{1B04A065-D77F-4A68-AEB5-3AEBC37AE9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3" name="Freeform 589">
              <a:extLst>
                <a:ext uri="{FF2B5EF4-FFF2-40B4-BE49-F238E27FC236}">
                  <a16:creationId xmlns:a16="http://schemas.microsoft.com/office/drawing/2014/main" id="{44131293-3CDB-4ECB-98B7-B1224768E8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4" name="Freeform 590">
              <a:extLst>
                <a:ext uri="{FF2B5EF4-FFF2-40B4-BE49-F238E27FC236}">
                  <a16:creationId xmlns:a16="http://schemas.microsoft.com/office/drawing/2014/main" id="{ED8566A8-1CB8-47B1-814A-30A8D700A5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5724320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5" name="Freeform 29">
              <a:extLst>
                <a:ext uri="{FF2B5EF4-FFF2-40B4-BE49-F238E27FC236}">
                  <a16:creationId xmlns:a16="http://schemas.microsoft.com/office/drawing/2014/main" id="{F106ACD6-8A0C-452C-9A2E-A347698669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6" name="Freeform 31">
              <a:extLst>
                <a:ext uri="{FF2B5EF4-FFF2-40B4-BE49-F238E27FC236}">
                  <a16:creationId xmlns:a16="http://schemas.microsoft.com/office/drawing/2014/main" id="{D7BB2413-B04D-4328-872C-0F581970589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5724320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5" name="Freeform 29">
              <a:extLst>
                <a:ext uri="{FF2B5EF4-FFF2-40B4-BE49-F238E27FC236}">
                  <a16:creationId xmlns:a16="http://schemas.microsoft.com/office/drawing/2014/main" id="{63FBF41C-AEB3-4046-A826-595978A1D0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6" name="Freeform 30">
              <a:extLst>
                <a:ext uri="{FF2B5EF4-FFF2-40B4-BE49-F238E27FC236}">
                  <a16:creationId xmlns:a16="http://schemas.microsoft.com/office/drawing/2014/main" id="{9122AE30-BACF-4CCD-9B07-5CE73BF3877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7" name="Freeform 31">
              <a:extLst>
                <a:ext uri="{FF2B5EF4-FFF2-40B4-BE49-F238E27FC236}">
                  <a16:creationId xmlns:a16="http://schemas.microsoft.com/office/drawing/2014/main" id="{2BC13C36-EDC8-446A-8384-E3A8538FA7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8" name="Freeform 32">
              <a:extLst>
                <a:ext uri="{FF2B5EF4-FFF2-40B4-BE49-F238E27FC236}">
                  <a16:creationId xmlns:a16="http://schemas.microsoft.com/office/drawing/2014/main" id="{D7AA2B38-1811-47A6-AEA8-A6C69DAE363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9" name="Freeform 29">
              <a:extLst>
                <a:ext uri="{FF2B5EF4-FFF2-40B4-BE49-F238E27FC236}">
                  <a16:creationId xmlns:a16="http://schemas.microsoft.com/office/drawing/2014/main" id="{7F56B87E-4822-4DEB-AD21-D72B4C92F3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0" name="Freeform 30">
              <a:extLst>
                <a:ext uri="{FF2B5EF4-FFF2-40B4-BE49-F238E27FC236}">
                  <a16:creationId xmlns:a16="http://schemas.microsoft.com/office/drawing/2014/main" id="{148BD1A7-F4DB-4E65-A923-A25E0DF9B2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1" name="Freeform 31">
              <a:extLst>
                <a:ext uri="{FF2B5EF4-FFF2-40B4-BE49-F238E27FC236}">
                  <a16:creationId xmlns:a16="http://schemas.microsoft.com/office/drawing/2014/main" id="{9BCBF8E9-7DB4-4612-9579-AC569187C9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2" name="Freeform 32">
              <a:extLst>
                <a:ext uri="{FF2B5EF4-FFF2-40B4-BE49-F238E27FC236}">
                  <a16:creationId xmlns:a16="http://schemas.microsoft.com/office/drawing/2014/main" id="{88034BA7-AB65-4694-A441-5ABD835443E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3" name="Freeform 29">
              <a:extLst>
                <a:ext uri="{FF2B5EF4-FFF2-40B4-BE49-F238E27FC236}">
                  <a16:creationId xmlns:a16="http://schemas.microsoft.com/office/drawing/2014/main" id="{7EBC240C-323B-4BA3-8164-D697285675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4" name="Freeform 30">
              <a:extLst>
                <a:ext uri="{FF2B5EF4-FFF2-40B4-BE49-F238E27FC236}">
                  <a16:creationId xmlns:a16="http://schemas.microsoft.com/office/drawing/2014/main" id="{24A0EAE1-0284-47CE-A39A-3AF503AE18B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5" name="Freeform 31">
              <a:extLst>
                <a:ext uri="{FF2B5EF4-FFF2-40B4-BE49-F238E27FC236}">
                  <a16:creationId xmlns:a16="http://schemas.microsoft.com/office/drawing/2014/main" id="{61BB443E-D8F0-4D82-99A9-CA1FB7C4E0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6" name="Freeform 32">
              <a:extLst>
                <a:ext uri="{FF2B5EF4-FFF2-40B4-BE49-F238E27FC236}">
                  <a16:creationId xmlns:a16="http://schemas.microsoft.com/office/drawing/2014/main" id="{5642677F-134C-4D89-B5B4-D5AE60337D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7" name="Freeform 29">
              <a:extLst>
                <a:ext uri="{FF2B5EF4-FFF2-40B4-BE49-F238E27FC236}">
                  <a16:creationId xmlns:a16="http://schemas.microsoft.com/office/drawing/2014/main" id="{2FF181D4-C7D1-47ED-8B83-C171872939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8" name="Freeform 30">
              <a:extLst>
                <a:ext uri="{FF2B5EF4-FFF2-40B4-BE49-F238E27FC236}">
                  <a16:creationId xmlns:a16="http://schemas.microsoft.com/office/drawing/2014/main" id="{B1448889-2EB5-4CFF-A526-397C04A76F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9" name="Freeform 31">
              <a:extLst>
                <a:ext uri="{FF2B5EF4-FFF2-40B4-BE49-F238E27FC236}">
                  <a16:creationId xmlns:a16="http://schemas.microsoft.com/office/drawing/2014/main" id="{ACF26832-7C8D-4682-A2C7-D65C9627112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0" name="Freeform 32">
              <a:extLst>
                <a:ext uri="{FF2B5EF4-FFF2-40B4-BE49-F238E27FC236}">
                  <a16:creationId xmlns:a16="http://schemas.microsoft.com/office/drawing/2014/main" id="{A7B707C2-3B30-4325-916A-C035BA66E05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1" name="Freeform 447">
              <a:extLst>
                <a:ext uri="{FF2B5EF4-FFF2-40B4-BE49-F238E27FC236}">
                  <a16:creationId xmlns:a16="http://schemas.microsoft.com/office/drawing/2014/main" id="{B5707B81-2347-40FB-84BF-AEB5490F300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2" name="Freeform 448">
              <a:extLst>
                <a:ext uri="{FF2B5EF4-FFF2-40B4-BE49-F238E27FC236}">
                  <a16:creationId xmlns:a16="http://schemas.microsoft.com/office/drawing/2014/main" id="{EDFB3693-1210-41B0-AD66-C0EAE648E18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3" name="Freeform 449">
              <a:extLst>
                <a:ext uri="{FF2B5EF4-FFF2-40B4-BE49-F238E27FC236}">
                  <a16:creationId xmlns:a16="http://schemas.microsoft.com/office/drawing/2014/main" id="{21E3AC9C-D382-47FB-BE24-2BF4044A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4" name="Freeform 450">
              <a:extLst>
                <a:ext uri="{FF2B5EF4-FFF2-40B4-BE49-F238E27FC236}">
                  <a16:creationId xmlns:a16="http://schemas.microsoft.com/office/drawing/2014/main" id="{4C88C642-8E68-4914-B1A4-98DDDF3D2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5" name="Freeform 29">
              <a:extLst>
                <a:ext uri="{FF2B5EF4-FFF2-40B4-BE49-F238E27FC236}">
                  <a16:creationId xmlns:a16="http://schemas.microsoft.com/office/drawing/2014/main" id="{3B7262F5-655D-4CF0-8D93-A07F9E6202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6" name="Freeform 31">
              <a:extLst>
                <a:ext uri="{FF2B5EF4-FFF2-40B4-BE49-F238E27FC236}">
                  <a16:creationId xmlns:a16="http://schemas.microsoft.com/office/drawing/2014/main" id="{2E7DA8FB-4D80-45CD-B2E7-59776911A2F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7" name="Freeform 29">
              <a:extLst>
                <a:ext uri="{FF2B5EF4-FFF2-40B4-BE49-F238E27FC236}">
                  <a16:creationId xmlns:a16="http://schemas.microsoft.com/office/drawing/2014/main" id="{4B93FA50-2829-4B7C-9A02-57F45E9EC2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8" name="Freeform 30">
              <a:extLst>
                <a:ext uri="{FF2B5EF4-FFF2-40B4-BE49-F238E27FC236}">
                  <a16:creationId xmlns:a16="http://schemas.microsoft.com/office/drawing/2014/main" id="{36F8BAF9-9F80-45F2-BD7C-9503AEBA09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09" name="Freeform 31">
              <a:extLst>
                <a:ext uri="{FF2B5EF4-FFF2-40B4-BE49-F238E27FC236}">
                  <a16:creationId xmlns:a16="http://schemas.microsoft.com/office/drawing/2014/main" id="{8BB9088D-8A28-43F2-9C65-4BC5D5117C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0" name="Freeform 32">
              <a:extLst>
                <a:ext uri="{FF2B5EF4-FFF2-40B4-BE49-F238E27FC236}">
                  <a16:creationId xmlns:a16="http://schemas.microsoft.com/office/drawing/2014/main" id="{2A1860C0-E052-4551-B0A4-9FCD86C5B0A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1" name="Freeform 29">
              <a:extLst>
                <a:ext uri="{FF2B5EF4-FFF2-40B4-BE49-F238E27FC236}">
                  <a16:creationId xmlns:a16="http://schemas.microsoft.com/office/drawing/2014/main" id="{EACDC31D-CF23-461A-8CA5-E7A173E443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2" name="Freeform 30">
              <a:extLst>
                <a:ext uri="{FF2B5EF4-FFF2-40B4-BE49-F238E27FC236}">
                  <a16:creationId xmlns:a16="http://schemas.microsoft.com/office/drawing/2014/main" id="{A80DB1DC-E6EE-402A-AD77-948CFACF1CD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5728051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3" name="Freeform 31">
              <a:extLst>
                <a:ext uri="{FF2B5EF4-FFF2-40B4-BE49-F238E27FC236}">
                  <a16:creationId xmlns:a16="http://schemas.microsoft.com/office/drawing/2014/main" id="{AF79D9E3-AF8D-4346-B927-CBB14C23873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5724319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14" name="Freeform 32">
              <a:extLst>
                <a:ext uri="{FF2B5EF4-FFF2-40B4-BE49-F238E27FC236}">
                  <a16:creationId xmlns:a16="http://schemas.microsoft.com/office/drawing/2014/main" id="{B1E0B898-03AA-4946-8793-2B6BD79C7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5724319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6" name="Group 1815">
            <a:extLst>
              <a:ext uri="{FF2B5EF4-FFF2-40B4-BE49-F238E27FC236}">
                <a16:creationId xmlns:a16="http://schemas.microsoft.com/office/drawing/2014/main" id="{2664D0B0-09D6-4FA8-82F9-5E73C364D9F6}"/>
              </a:ext>
            </a:extLst>
          </p:cNvPr>
          <p:cNvGrpSpPr/>
          <p:nvPr userDrawn="1"/>
        </p:nvGrpSpPr>
        <p:grpSpPr>
          <a:xfrm>
            <a:off x="83663" y="4339347"/>
            <a:ext cx="12009863" cy="176637"/>
            <a:chOff x="83663" y="4268156"/>
            <a:chExt cx="12009863" cy="176637"/>
          </a:xfrm>
        </p:grpSpPr>
        <p:sp>
          <p:nvSpPr>
            <p:cNvPr id="1439" name="Freeform 29">
              <a:extLst>
                <a:ext uri="{FF2B5EF4-FFF2-40B4-BE49-F238E27FC236}">
                  <a16:creationId xmlns:a16="http://schemas.microsoft.com/office/drawing/2014/main" id="{338F2019-30B7-4940-A78F-943E9FC2B9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0" name="Freeform 30">
              <a:extLst>
                <a:ext uri="{FF2B5EF4-FFF2-40B4-BE49-F238E27FC236}">
                  <a16:creationId xmlns:a16="http://schemas.microsoft.com/office/drawing/2014/main" id="{A9F8DAD2-3476-42FF-ACE8-7A8E996301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1" name="Freeform 31">
              <a:extLst>
                <a:ext uri="{FF2B5EF4-FFF2-40B4-BE49-F238E27FC236}">
                  <a16:creationId xmlns:a16="http://schemas.microsoft.com/office/drawing/2014/main" id="{9681D8EC-C42F-4FB2-A598-A7D236B59D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2" name="Freeform 32">
              <a:extLst>
                <a:ext uri="{FF2B5EF4-FFF2-40B4-BE49-F238E27FC236}">
                  <a16:creationId xmlns:a16="http://schemas.microsoft.com/office/drawing/2014/main" id="{24A63BF5-FA4A-40E3-B7C1-C198B848AD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3" name="Freeform 29">
              <a:extLst>
                <a:ext uri="{FF2B5EF4-FFF2-40B4-BE49-F238E27FC236}">
                  <a16:creationId xmlns:a16="http://schemas.microsoft.com/office/drawing/2014/main" id="{0189455C-E4C5-4047-8F26-FC04229915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4" name="Freeform 30">
              <a:extLst>
                <a:ext uri="{FF2B5EF4-FFF2-40B4-BE49-F238E27FC236}">
                  <a16:creationId xmlns:a16="http://schemas.microsoft.com/office/drawing/2014/main" id="{A670E9A0-4F94-4CC5-B60F-C2D1557424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5" name="Freeform 31">
              <a:extLst>
                <a:ext uri="{FF2B5EF4-FFF2-40B4-BE49-F238E27FC236}">
                  <a16:creationId xmlns:a16="http://schemas.microsoft.com/office/drawing/2014/main" id="{E336D6CE-6654-46BC-B8A9-6398208B1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6" name="Freeform 32">
              <a:extLst>
                <a:ext uri="{FF2B5EF4-FFF2-40B4-BE49-F238E27FC236}">
                  <a16:creationId xmlns:a16="http://schemas.microsoft.com/office/drawing/2014/main" id="{2C1E14D6-7B7C-4DC4-9C71-DEB9CDCC6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7" name="Freeform 29">
              <a:extLst>
                <a:ext uri="{FF2B5EF4-FFF2-40B4-BE49-F238E27FC236}">
                  <a16:creationId xmlns:a16="http://schemas.microsoft.com/office/drawing/2014/main" id="{E54D5085-E3BB-4802-9D55-A8A025BA9E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8" name="Freeform 30">
              <a:extLst>
                <a:ext uri="{FF2B5EF4-FFF2-40B4-BE49-F238E27FC236}">
                  <a16:creationId xmlns:a16="http://schemas.microsoft.com/office/drawing/2014/main" id="{CFE93082-32AA-428C-845E-3B01F15575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49" name="Freeform 31">
              <a:extLst>
                <a:ext uri="{FF2B5EF4-FFF2-40B4-BE49-F238E27FC236}">
                  <a16:creationId xmlns:a16="http://schemas.microsoft.com/office/drawing/2014/main" id="{04F2075C-F771-4B38-8AA6-19DFF6DA31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0" name="Freeform 32">
              <a:extLst>
                <a:ext uri="{FF2B5EF4-FFF2-40B4-BE49-F238E27FC236}">
                  <a16:creationId xmlns:a16="http://schemas.microsoft.com/office/drawing/2014/main" id="{15626077-0892-4F56-9E9A-A91CAFC84C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1" name="Freeform 29">
              <a:extLst>
                <a:ext uri="{FF2B5EF4-FFF2-40B4-BE49-F238E27FC236}">
                  <a16:creationId xmlns:a16="http://schemas.microsoft.com/office/drawing/2014/main" id="{DA548E9E-2CBC-4D21-AF0B-BE2CBB268B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2" name="Freeform 30">
              <a:extLst>
                <a:ext uri="{FF2B5EF4-FFF2-40B4-BE49-F238E27FC236}">
                  <a16:creationId xmlns:a16="http://schemas.microsoft.com/office/drawing/2014/main" id="{6E8B55B4-4C66-411A-9C93-29B6E763A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3" name="Freeform 31">
              <a:extLst>
                <a:ext uri="{FF2B5EF4-FFF2-40B4-BE49-F238E27FC236}">
                  <a16:creationId xmlns:a16="http://schemas.microsoft.com/office/drawing/2014/main" id="{7433CDB3-2ACF-4924-91A9-800FF65DA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4" name="Freeform 32">
              <a:extLst>
                <a:ext uri="{FF2B5EF4-FFF2-40B4-BE49-F238E27FC236}">
                  <a16:creationId xmlns:a16="http://schemas.microsoft.com/office/drawing/2014/main" id="{F533035C-8739-479E-BF14-00C92FDC8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5" name="Freeform 477">
              <a:extLst>
                <a:ext uri="{FF2B5EF4-FFF2-40B4-BE49-F238E27FC236}">
                  <a16:creationId xmlns:a16="http://schemas.microsoft.com/office/drawing/2014/main" id="{7A45CC5D-8BC5-41BD-8D1B-7973FE3A9A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6" name="Freeform 478">
              <a:extLst>
                <a:ext uri="{FF2B5EF4-FFF2-40B4-BE49-F238E27FC236}">
                  <a16:creationId xmlns:a16="http://schemas.microsoft.com/office/drawing/2014/main" id="{246A887A-2A17-4D09-A6CB-9106C899CA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7" name="Freeform 479">
              <a:extLst>
                <a:ext uri="{FF2B5EF4-FFF2-40B4-BE49-F238E27FC236}">
                  <a16:creationId xmlns:a16="http://schemas.microsoft.com/office/drawing/2014/main" id="{E4865FF5-56B9-4618-B1C1-604520E2B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8" name="Freeform 480">
              <a:extLst>
                <a:ext uri="{FF2B5EF4-FFF2-40B4-BE49-F238E27FC236}">
                  <a16:creationId xmlns:a16="http://schemas.microsoft.com/office/drawing/2014/main" id="{D66DFE4A-CD08-4133-B866-22E5E3D119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9" name="Freeform 29">
              <a:extLst>
                <a:ext uri="{FF2B5EF4-FFF2-40B4-BE49-F238E27FC236}">
                  <a16:creationId xmlns:a16="http://schemas.microsoft.com/office/drawing/2014/main" id="{78D81E66-FEA8-4693-A372-72256233F4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0" name="Freeform 31">
              <a:extLst>
                <a:ext uri="{FF2B5EF4-FFF2-40B4-BE49-F238E27FC236}">
                  <a16:creationId xmlns:a16="http://schemas.microsoft.com/office/drawing/2014/main" id="{924970A0-4510-4D6D-9B59-B1AD1432CC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1" name="Freeform 29">
              <a:extLst>
                <a:ext uri="{FF2B5EF4-FFF2-40B4-BE49-F238E27FC236}">
                  <a16:creationId xmlns:a16="http://schemas.microsoft.com/office/drawing/2014/main" id="{E40FB3BA-EB8B-4C2A-95C9-83F1140DAE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2" name="Freeform 30">
              <a:extLst>
                <a:ext uri="{FF2B5EF4-FFF2-40B4-BE49-F238E27FC236}">
                  <a16:creationId xmlns:a16="http://schemas.microsoft.com/office/drawing/2014/main" id="{2FF5D27C-7410-4784-B7E2-B8804036AF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3" name="Freeform 31">
              <a:extLst>
                <a:ext uri="{FF2B5EF4-FFF2-40B4-BE49-F238E27FC236}">
                  <a16:creationId xmlns:a16="http://schemas.microsoft.com/office/drawing/2014/main" id="{6BDC48F9-D85C-4B3F-86C9-05EA08EFA6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4" name="Freeform 32">
              <a:extLst>
                <a:ext uri="{FF2B5EF4-FFF2-40B4-BE49-F238E27FC236}">
                  <a16:creationId xmlns:a16="http://schemas.microsoft.com/office/drawing/2014/main" id="{CC5C7652-6138-4377-9A9F-963D444E49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5" name="Freeform 29">
              <a:extLst>
                <a:ext uri="{FF2B5EF4-FFF2-40B4-BE49-F238E27FC236}">
                  <a16:creationId xmlns:a16="http://schemas.microsoft.com/office/drawing/2014/main" id="{2A3F4B02-0C46-449C-B640-C8A3F324DA2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6" name="Freeform 30">
              <a:extLst>
                <a:ext uri="{FF2B5EF4-FFF2-40B4-BE49-F238E27FC236}">
                  <a16:creationId xmlns:a16="http://schemas.microsoft.com/office/drawing/2014/main" id="{00771A03-8824-461A-B3A4-E460D2E5F5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7" name="Freeform 31">
              <a:extLst>
                <a:ext uri="{FF2B5EF4-FFF2-40B4-BE49-F238E27FC236}">
                  <a16:creationId xmlns:a16="http://schemas.microsoft.com/office/drawing/2014/main" id="{B37EF2DC-D837-47C1-BAF4-0A9B28E702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8" name="Freeform 32">
              <a:extLst>
                <a:ext uri="{FF2B5EF4-FFF2-40B4-BE49-F238E27FC236}">
                  <a16:creationId xmlns:a16="http://schemas.microsoft.com/office/drawing/2014/main" id="{05438C75-FC41-45DF-9044-4FE2B41F9F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9" name="Freeform 29">
              <a:extLst>
                <a:ext uri="{FF2B5EF4-FFF2-40B4-BE49-F238E27FC236}">
                  <a16:creationId xmlns:a16="http://schemas.microsoft.com/office/drawing/2014/main" id="{DE619581-9854-4CDD-A993-242FA47715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0" name="Freeform 30">
              <a:extLst>
                <a:ext uri="{FF2B5EF4-FFF2-40B4-BE49-F238E27FC236}">
                  <a16:creationId xmlns:a16="http://schemas.microsoft.com/office/drawing/2014/main" id="{8E3B601F-C801-4EC3-A533-23E9F91C34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1" name="Freeform 31">
              <a:extLst>
                <a:ext uri="{FF2B5EF4-FFF2-40B4-BE49-F238E27FC236}">
                  <a16:creationId xmlns:a16="http://schemas.microsoft.com/office/drawing/2014/main" id="{E8A6149C-50C4-4FC2-BA79-A54B0E020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2" name="Freeform 32">
              <a:extLst>
                <a:ext uri="{FF2B5EF4-FFF2-40B4-BE49-F238E27FC236}">
                  <a16:creationId xmlns:a16="http://schemas.microsoft.com/office/drawing/2014/main" id="{253A8C38-23AB-4365-B938-B302B431CE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3" name="Freeform 29">
              <a:extLst>
                <a:ext uri="{FF2B5EF4-FFF2-40B4-BE49-F238E27FC236}">
                  <a16:creationId xmlns:a16="http://schemas.microsoft.com/office/drawing/2014/main" id="{382E235D-D964-4D7B-8FD5-7F4D354131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4" name="Freeform 30">
              <a:extLst>
                <a:ext uri="{FF2B5EF4-FFF2-40B4-BE49-F238E27FC236}">
                  <a16:creationId xmlns:a16="http://schemas.microsoft.com/office/drawing/2014/main" id="{DB740A09-9C2B-4629-8CF5-C2B6C256BA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5" name="Freeform 31">
              <a:extLst>
                <a:ext uri="{FF2B5EF4-FFF2-40B4-BE49-F238E27FC236}">
                  <a16:creationId xmlns:a16="http://schemas.microsoft.com/office/drawing/2014/main" id="{F3BE38D0-3DDF-4CEC-9791-609B497D90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6" name="Freeform 32">
              <a:extLst>
                <a:ext uri="{FF2B5EF4-FFF2-40B4-BE49-F238E27FC236}">
                  <a16:creationId xmlns:a16="http://schemas.microsoft.com/office/drawing/2014/main" id="{3B03933F-D52A-432D-AE9F-8D92341130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7" name="Freeform 499">
              <a:extLst>
                <a:ext uri="{FF2B5EF4-FFF2-40B4-BE49-F238E27FC236}">
                  <a16:creationId xmlns:a16="http://schemas.microsoft.com/office/drawing/2014/main" id="{5A4AEFAF-63D8-44BB-AE45-9545D20851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8" name="Freeform 500">
              <a:extLst>
                <a:ext uri="{FF2B5EF4-FFF2-40B4-BE49-F238E27FC236}">
                  <a16:creationId xmlns:a16="http://schemas.microsoft.com/office/drawing/2014/main" id="{2BB82494-4BA1-40E6-9E2A-F58B0AEF69B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9" name="Freeform 501">
              <a:extLst>
                <a:ext uri="{FF2B5EF4-FFF2-40B4-BE49-F238E27FC236}">
                  <a16:creationId xmlns:a16="http://schemas.microsoft.com/office/drawing/2014/main" id="{9F6C5321-F033-4DAF-B0F4-A74525DB37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0" name="Freeform 502">
              <a:extLst>
                <a:ext uri="{FF2B5EF4-FFF2-40B4-BE49-F238E27FC236}">
                  <a16:creationId xmlns:a16="http://schemas.microsoft.com/office/drawing/2014/main" id="{D6151E53-BCED-451D-84EF-E182739DF2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268156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1" name="Freeform 29">
              <a:extLst>
                <a:ext uri="{FF2B5EF4-FFF2-40B4-BE49-F238E27FC236}">
                  <a16:creationId xmlns:a16="http://schemas.microsoft.com/office/drawing/2014/main" id="{3111E34A-3388-465E-83CD-198A78D5E7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2" name="Freeform 31">
              <a:extLst>
                <a:ext uri="{FF2B5EF4-FFF2-40B4-BE49-F238E27FC236}">
                  <a16:creationId xmlns:a16="http://schemas.microsoft.com/office/drawing/2014/main" id="{8C386E69-1238-4C66-8BF5-BC80D3B9A1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268156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49" name="Freeform 29">
              <a:extLst>
                <a:ext uri="{FF2B5EF4-FFF2-40B4-BE49-F238E27FC236}">
                  <a16:creationId xmlns:a16="http://schemas.microsoft.com/office/drawing/2014/main" id="{4812AC64-8206-4874-8920-4FF50F74C6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0" name="Freeform 30">
              <a:extLst>
                <a:ext uri="{FF2B5EF4-FFF2-40B4-BE49-F238E27FC236}">
                  <a16:creationId xmlns:a16="http://schemas.microsoft.com/office/drawing/2014/main" id="{4B3C723A-1097-47DE-A2B4-F8D4DE5EAD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1" name="Freeform 31">
              <a:extLst>
                <a:ext uri="{FF2B5EF4-FFF2-40B4-BE49-F238E27FC236}">
                  <a16:creationId xmlns:a16="http://schemas.microsoft.com/office/drawing/2014/main" id="{5F1AC1EA-A808-45F9-8E2A-8DFB8DEA7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2" name="Freeform 32">
              <a:extLst>
                <a:ext uri="{FF2B5EF4-FFF2-40B4-BE49-F238E27FC236}">
                  <a16:creationId xmlns:a16="http://schemas.microsoft.com/office/drawing/2014/main" id="{C1782D5D-53B7-49AA-BB85-2256601387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3" name="Freeform 29">
              <a:extLst>
                <a:ext uri="{FF2B5EF4-FFF2-40B4-BE49-F238E27FC236}">
                  <a16:creationId xmlns:a16="http://schemas.microsoft.com/office/drawing/2014/main" id="{1643AFEE-5E62-43D3-99A8-7F142093673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4" name="Freeform 30">
              <a:extLst>
                <a:ext uri="{FF2B5EF4-FFF2-40B4-BE49-F238E27FC236}">
                  <a16:creationId xmlns:a16="http://schemas.microsoft.com/office/drawing/2014/main" id="{290C7006-CF1F-4094-AE94-11B190852A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5" name="Freeform 31">
              <a:extLst>
                <a:ext uri="{FF2B5EF4-FFF2-40B4-BE49-F238E27FC236}">
                  <a16:creationId xmlns:a16="http://schemas.microsoft.com/office/drawing/2014/main" id="{FB0E67D2-2174-491A-B60D-683E92B23F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6" name="Freeform 32">
              <a:extLst>
                <a:ext uri="{FF2B5EF4-FFF2-40B4-BE49-F238E27FC236}">
                  <a16:creationId xmlns:a16="http://schemas.microsoft.com/office/drawing/2014/main" id="{A49BFDEE-B2E5-4A79-B9B7-95A44E3A28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7" name="Freeform 29">
              <a:extLst>
                <a:ext uri="{FF2B5EF4-FFF2-40B4-BE49-F238E27FC236}">
                  <a16:creationId xmlns:a16="http://schemas.microsoft.com/office/drawing/2014/main" id="{63AD8FE8-EA3A-4ECE-8417-80888AA995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8" name="Freeform 30">
              <a:extLst>
                <a:ext uri="{FF2B5EF4-FFF2-40B4-BE49-F238E27FC236}">
                  <a16:creationId xmlns:a16="http://schemas.microsoft.com/office/drawing/2014/main" id="{F273511D-9A4C-4E63-B37B-1D415FB30D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59" name="Freeform 31">
              <a:extLst>
                <a:ext uri="{FF2B5EF4-FFF2-40B4-BE49-F238E27FC236}">
                  <a16:creationId xmlns:a16="http://schemas.microsoft.com/office/drawing/2014/main" id="{10B7B65E-BBB1-41B7-A4A5-C231AA00F2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0" name="Freeform 32">
              <a:extLst>
                <a:ext uri="{FF2B5EF4-FFF2-40B4-BE49-F238E27FC236}">
                  <a16:creationId xmlns:a16="http://schemas.microsoft.com/office/drawing/2014/main" id="{274C6834-FB5B-4D95-A67A-25025402C7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1" name="Freeform 29">
              <a:extLst>
                <a:ext uri="{FF2B5EF4-FFF2-40B4-BE49-F238E27FC236}">
                  <a16:creationId xmlns:a16="http://schemas.microsoft.com/office/drawing/2014/main" id="{D1C3A114-2E61-49AE-BEF2-5E4ADA6FFD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2" name="Freeform 30">
              <a:extLst>
                <a:ext uri="{FF2B5EF4-FFF2-40B4-BE49-F238E27FC236}">
                  <a16:creationId xmlns:a16="http://schemas.microsoft.com/office/drawing/2014/main" id="{5C79E0F9-2E7D-4924-97CF-ACCC09435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3" name="Freeform 31">
              <a:extLst>
                <a:ext uri="{FF2B5EF4-FFF2-40B4-BE49-F238E27FC236}">
                  <a16:creationId xmlns:a16="http://schemas.microsoft.com/office/drawing/2014/main" id="{9E3D83BD-EB97-45D4-8DB9-5D98F5703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4" name="Freeform 32">
              <a:extLst>
                <a:ext uri="{FF2B5EF4-FFF2-40B4-BE49-F238E27FC236}">
                  <a16:creationId xmlns:a16="http://schemas.microsoft.com/office/drawing/2014/main" id="{03A750A3-5E66-42B0-8F35-A27F836ECA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5" name="Freeform 387">
              <a:extLst>
                <a:ext uri="{FF2B5EF4-FFF2-40B4-BE49-F238E27FC236}">
                  <a16:creationId xmlns:a16="http://schemas.microsoft.com/office/drawing/2014/main" id="{6281DA3F-CC25-49E5-A66F-D1C5E3A8E7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6" name="Freeform 388">
              <a:extLst>
                <a:ext uri="{FF2B5EF4-FFF2-40B4-BE49-F238E27FC236}">
                  <a16:creationId xmlns:a16="http://schemas.microsoft.com/office/drawing/2014/main" id="{777BF4C0-C01F-47BA-BBE7-65F078FB5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7" name="Freeform 389">
              <a:extLst>
                <a:ext uri="{FF2B5EF4-FFF2-40B4-BE49-F238E27FC236}">
                  <a16:creationId xmlns:a16="http://schemas.microsoft.com/office/drawing/2014/main" id="{4567BBA9-E18E-4ACE-A327-E3F8744B99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8" name="Freeform 390">
              <a:extLst>
                <a:ext uri="{FF2B5EF4-FFF2-40B4-BE49-F238E27FC236}">
                  <a16:creationId xmlns:a16="http://schemas.microsoft.com/office/drawing/2014/main" id="{94CED3DB-9321-488E-B8F3-A149476522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9" name="Freeform 29">
              <a:extLst>
                <a:ext uri="{FF2B5EF4-FFF2-40B4-BE49-F238E27FC236}">
                  <a16:creationId xmlns:a16="http://schemas.microsoft.com/office/drawing/2014/main" id="{E0DCD76E-41A0-4E54-A199-A4D1DEF053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0" name="Freeform 31">
              <a:extLst>
                <a:ext uri="{FF2B5EF4-FFF2-40B4-BE49-F238E27FC236}">
                  <a16:creationId xmlns:a16="http://schemas.microsoft.com/office/drawing/2014/main" id="{4573DADF-B71E-48A1-810F-4A59580B12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1" name="Freeform 29">
              <a:extLst>
                <a:ext uri="{FF2B5EF4-FFF2-40B4-BE49-F238E27FC236}">
                  <a16:creationId xmlns:a16="http://schemas.microsoft.com/office/drawing/2014/main" id="{36BB6503-5721-4913-B98C-335FEDF856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2" name="Freeform 30">
              <a:extLst>
                <a:ext uri="{FF2B5EF4-FFF2-40B4-BE49-F238E27FC236}">
                  <a16:creationId xmlns:a16="http://schemas.microsoft.com/office/drawing/2014/main" id="{5BFFB639-C4B5-4D63-970D-89BBF17C1D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3" name="Freeform 31">
              <a:extLst>
                <a:ext uri="{FF2B5EF4-FFF2-40B4-BE49-F238E27FC236}">
                  <a16:creationId xmlns:a16="http://schemas.microsoft.com/office/drawing/2014/main" id="{B58A182B-4A34-46DB-8B84-AD04140952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4" name="Freeform 32">
              <a:extLst>
                <a:ext uri="{FF2B5EF4-FFF2-40B4-BE49-F238E27FC236}">
                  <a16:creationId xmlns:a16="http://schemas.microsoft.com/office/drawing/2014/main" id="{6A72788A-690F-4F1D-B649-425ED8E0C3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5" name="Freeform 397">
              <a:extLst>
                <a:ext uri="{FF2B5EF4-FFF2-40B4-BE49-F238E27FC236}">
                  <a16:creationId xmlns:a16="http://schemas.microsoft.com/office/drawing/2014/main" id="{06E03F44-3285-488D-AAA1-4D81913011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6" name="Freeform 398">
              <a:extLst>
                <a:ext uri="{FF2B5EF4-FFF2-40B4-BE49-F238E27FC236}">
                  <a16:creationId xmlns:a16="http://schemas.microsoft.com/office/drawing/2014/main" id="{19C15FB1-7603-42FD-8D30-73790AECC5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271887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7" name="Freeform 399">
              <a:extLst>
                <a:ext uri="{FF2B5EF4-FFF2-40B4-BE49-F238E27FC236}">
                  <a16:creationId xmlns:a16="http://schemas.microsoft.com/office/drawing/2014/main" id="{99AF4FB3-B6A8-4620-AC8D-D4610F9C84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268156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8" name="Freeform 400">
              <a:extLst>
                <a:ext uri="{FF2B5EF4-FFF2-40B4-BE49-F238E27FC236}">
                  <a16:creationId xmlns:a16="http://schemas.microsoft.com/office/drawing/2014/main" id="{D01F5421-B470-48C5-8853-A376B42CE9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268156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5" name="Group 1814">
            <a:extLst>
              <a:ext uri="{FF2B5EF4-FFF2-40B4-BE49-F238E27FC236}">
                <a16:creationId xmlns:a16="http://schemas.microsoft.com/office/drawing/2014/main" id="{1D84FA7B-137F-435D-8123-CAB304758178}"/>
              </a:ext>
            </a:extLst>
          </p:cNvPr>
          <p:cNvGrpSpPr/>
          <p:nvPr userDrawn="1"/>
        </p:nvGrpSpPr>
        <p:grpSpPr>
          <a:xfrm>
            <a:off x="83663" y="4624381"/>
            <a:ext cx="12009864" cy="176637"/>
            <a:chOff x="83663" y="4565932"/>
            <a:chExt cx="12009864" cy="176637"/>
          </a:xfrm>
        </p:grpSpPr>
        <p:sp>
          <p:nvSpPr>
            <p:cNvPr id="1483" name="Freeform 29">
              <a:extLst>
                <a:ext uri="{FF2B5EF4-FFF2-40B4-BE49-F238E27FC236}">
                  <a16:creationId xmlns:a16="http://schemas.microsoft.com/office/drawing/2014/main" id="{C937C581-F1E8-4EE5-A0EB-72611DAEEF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4" name="Freeform 30">
              <a:extLst>
                <a:ext uri="{FF2B5EF4-FFF2-40B4-BE49-F238E27FC236}">
                  <a16:creationId xmlns:a16="http://schemas.microsoft.com/office/drawing/2014/main" id="{8AB6E3AC-6856-4DAF-999A-381193C542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5" name="Freeform 31">
              <a:extLst>
                <a:ext uri="{FF2B5EF4-FFF2-40B4-BE49-F238E27FC236}">
                  <a16:creationId xmlns:a16="http://schemas.microsoft.com/office/drawing/2014/main" id="{65FBE7BB-D0B5-49F5-B626-D60B901DB95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6" name="Freeform 32">
              <a:extLst>
                <a:ext uri="{FF2B5EF4-FFF2-40B4-BE49-F238E27FC236}">
                  <a16:creationId xmlns:a16="http://schemas.microsoft.com/office/drawing/2014/main" id="{1149472C-344F-48A5-A8A8-69FF8C74A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7" name="Freeform 29">
              <a:extLst>
                <a:ext uri="{FF2B5EF4-FFF2-40B4-BE49-F238E27FC236}">
                  <a16:creationId xmlns:a16="http://schemas.microsoft.com/office/drawing/2014/main" id="{27C8463D-660A-41DE-ADB6-5FF28F1E7F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8" name="Freeform 30">
              <a:extLst>
                <a:ext uri="{FF2B5EF4-FFF2-40B4-BE49-F238E27FC236}">
                  <a16:creationId xmlns:a16="http://schemas.microsoft.com/office/drawing/2014/main" id="{E79B9E7A-1FE4-445E-8762-8A0CD2ADAD0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89" name="Freeform 31">
              <a:extLst>
                <a:ext uri="{FF2B5EF4-FFF2-40B4-BE49-F238E27FC236}">
                  <a16:creationId xmlns:a16="http://schemas.microsoft.com/office/drawing/2014/main" id="{8B498E98-9565-4A6D-9783-857C0CEAA3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0" name="Freeform 32">
              <a:extLst>
                <a:ext uri="{FF2B5EF4-FFF2-40B4-BE49-F238E27FC236}">
                  <a16:creationId xmlns:a16="http://schemas.microsoft.com/office/drawing/2014/main" id="{9915BEAD-5A39-4D6F-AB16-BB3BD1F60A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6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1" name="Freeform 29">
              <a:extLst>
                <a:ext uri="{FF2B5EF4-FFF2-40B4-BE49-F238E27FC236}">
                  <a16:creationId xmlns:a16="http://schemas.microsoft.com/office/drawing/2014/main" id="{3A054EDD-46E6-4BFA-8EDA-3A3B36E07F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2" name="Freeform 30">
              <a:extLst>
                <a:ext uri="{FF2B5EF4-FFF2-40B4-BE49-F238E27FC236}">
                  <a16:creationId xmlns:a16="http://schemas.microsoft.com/office/drawing/2014/main" id="{C1E6A53E-70F6-4A4A-A6D1-0D38FFEFFC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3" name="Freeform 31">
              <a:extLst>
                <a:ext uri="{FF2B5EF4-FFF2-40B4-BE49-F238E27FC236}">
                  <a16:creationId xmlns:a16="http://schemas.microsoft.com/office/drawing/2014/main" id="{0847C902-8369-4CF9-9A1E-6E824E4F6E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8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4" name="Freeform 32">
              <a:extLst>
                <a:ext uri="{FF2B5EF4-FFF2-40B4-BE49-F238E27FC236}">
                  <a16:creationId xmlns:a16="http://schemas.microsoft.com/office/drawing/2014/main" id="{F51AD32E-1551-4707-B22D-9DE28F1E32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8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5" name="Freeform 29">
              <a:extLst>
                <a:ext uri="{FF2B5EF4-FFF2-40B4-BE49-F238E27FC236}">
                  <a16:creationId xmlns:a16="http://schemas.microsoft.com/office/drawing/2014/main" id="{F5F52CFD-D509-4CEE-AE3C-1E8820ABDB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6" name="Freeform 30">
              <a:extLst>
                <a:ext uri="{FF2B5EF4-FFF2-40B4-BE49-F238E27FC236}">
                  <a16:creationId xmlns:a16="http://schemas.microsoft.com/office/drawing/2014/main" id="{AE5F8FA5-6225-47A1-BD8B-DEF29B20D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9534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7" name="Freeform 31">
              <a:extLst>
                <a:ext uri="{FF2B5EF4-FFF2-40B4-BE49-F238E27FC236}">
                  <a16:creationId xmlns:a16="http://schemas.microsoft.com/office/drawing/2014/main" id="{00AD553A-E251-4741-A8B8-AC425803B2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8" name="Freeform 32">
              <a:extLst>
                <a:ext uri="{FF2B5EF4-FFF2-40B4-BE49-F238E27FC236}">
                  <a16:creationId xmlns:a16="http://schemas.microsoft.com/office/drawing/2014/main" id="{620D7601-2FFB-4AB7-ADAF-0372789A49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6629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99" name="Freeform 521">
              <a:extLst>
                <a:ext uri="{FF2B5EF4-FFF2-40B4-BE49-F238E27FC236}">
                  <a16:creationId xmlns:a16="http://schemas.microsoft.com/office/drawing/2014/main" id="{7CC481C5-CBCA-4938-9317-06D30CB61A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0" name="Freeform 522">
              <a:extLst>
                <a:ext uri="{FF2B5EF4-FFF2-40B4-BE49-F238E27FC236}">
                  <a16:creationId xmlns:a16="http://schemas.microsoft.com/office/drawing/2014/main" id="{4390D331-8BAF-43EC-AA81-47BDAAD2372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4765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1" name="Freeform 523">
              <a:extLst>
                <a:ext uri="{FF2B5EF4-FFF2-40B4-BE49-F238E27FC236}">
                  <a16:creationId xmlns:a16="http://schemas.microsoft.com/office/drawing/2014/main" id="{EC41EF87-4F67-45D5-B0C2-E1ED9D4C95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7999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2" name="Freeform 524">
              <a:extLst>
                <a:ext uri="{FF2B5EF4-FFF2-40B4-BE49-F238E27FC236}">
                  <a16:creationId xmlns:a16="http://schemas.microsoft.com/office/drawing/2014/main" id="{8504F518-73C8-4C62-BD8B-8DBEABE06B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1860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3" name="Freeform 29">
              <a:extLst>
                <a:ext uri="{FF2B5EF4-FFF2-40B4-BE49-F238E27FC236}">
                  <a16:creationId xmlns:a16="http://schemas.microsoft.com/office/drawing/2014/main" id="{85666856-FDFD-4A1B-8839-FF9140B4F1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6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4" name="Freeform 31">
              <a:extLst>
                <a:ext uri="{FF2B5EF4-FFF2-40B4-BE49-F238E27FC236}">
                  <a16:creationId xmlns:a16="http://schemas.microsoft.com/office/drawing/2014/main" id="{1F2CFB71-F2D6-403C-953F-4175EAF28C8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5" name="Freeform 29">
              <a:extLst>
                <a:ext uri="{FF2B5EF4-FFF2-40B4-BE49-F238E27FC236}">
                  <a16:creationId xmlns:a16="http://schemas.microsoft.com/office/drawing/2014/main" id="{BB5F7F24-9D5C-42F3-8F4E-819FE5D9128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0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6" name="Freeform 30">
              <a:extLst>
                <a:ext uri="{FF2B5EF4-FFF2-40B4-BE49-F238E27FC236}">
                  <a16:creationId xmlns:a16="http://schemas.microsoft.com/office/drawing/2014/main" id="{2F2CCFB0-04D7-40B8-B976-349093F2F3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7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7" name="Freeform 31">
              <a:extLst>
                <a:ext uri="{FF2B5EF4-FFF2-40B4-BE49-F238E27FC236}">
                  <a16:creationId xmlns:a16="http://schemas.microsoft.com/office/drawing/2014/main" id="{7A31D7EF-F0E9-49A2-831C-6BC9C663610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2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8" name="Freeform 32">
              <a:extLst>
                <a:ext uri="{FF2B5EF4-FFF2-40B4-BE49-F238E27FC236}">
                  <a16:creationId xmlns:a16="http://schemas.microsoft.com/office/drawing/2014/main" id="{E74515D6-90D4-424F-B0DF-5263CC8FC4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2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09" name="Freeform 29">
              <a:extLst>
                <a:ext uri="{FF2B5EF4-FFF2-40B4-BE49-F238E27FC236}">
                  <a16:creationId xmlns:a16="http://schemas.microsoft.com/office/drawing/2014/main" id="{405CE857-C882-45B2-9A83-71F3F4E2A8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39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0" name="Freeform 30">
              <a:extLst>
                <a:ext uri="{FF2B5EF4-FFF2-40B4-BE49-F238E27FC236}">
                  <a16:creationId xmlns:a16="http://schemas.microsoft.com/office/drawing/2014/main" id="{39CE3DC5-15D2-4C32-9F0C-5DECC99875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8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1" name="Freeform 31">
              <a:extLst>
                <a:ext uri="{FF2B5EF4-FFF2-40B4-BE49-F238E27FC236}">
                  <a16:creationId xmlns:a16="http://schemas.microsoft.com/office/drawing/2014/main" id="{9B3D6FF0-FD04-48BD-9AC9-61F1B4C713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3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2" name="Freeform 32">
              <a:extLst>
                <a:ext uri="{FF2B5EF4-FFF2-40B4-BE49-F238E27FC236}">
                  <a16:creationId xmlns:a16="http://schemas.microsoft.com/office/drawing/2014/main" id="{55AD8B73-7F23-4953-A821-5C71E924EE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3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3" name="Freeform 29">
              <a:extLst>
                <a:ext uri="{FF2B5EF4-FFF2-40B4-BE49-F238E27FC236}">
                  <a16:creationId xmlns:a16="http://schemas.microsoft.com/office/drawing/2014/main" id="{BC7C1AE2-E345-4BEB-B2D8-B3527422AA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4" name="Freeform 30">
              <a:extLst>
                <a:ext uri="{FF2B5EF4-FFF2-40B4-BE49-F238E27FC236}">
                  <a16:creationId xmlns:a16="http://schemas.microsoft.com/office/drawing/2014/main" id="{AE3DF518-18F0-4594-A49B-320DBC91C5D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5" name="Freeform 31">
              <a:extLst>
                <a:ext uri="{FF2B5EF4-FFF2-40B4-BE49-F238E27FC236}">
                  <a16:creationId xmlns:a16="http://schemas.microsoft.com/office/drawing/2014/main" id="{3B006AD8-014D-4405-89E0-C042C724EE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5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6" name="Freeform 32">
              <a:extLst>
                <a:ext uri="{FF2B5EF4-FFF2-40B4-BE49-F238E27FC236}">
                  <a16:creationId xmlns:a16="http://schemas.microsoft.com/office/drawing/2014/main" id="{8C1BCB6A-7558-45BB-A05E-3F1EEAE9C5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4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7" name="Freeform 29">
              <a:extLst>
                <a:ext uri="{FF2B5EF4-FFF2-40B4-BE49-F238E27FC236}">
                  <a16:creationId xmlns:a16="http://schemas.microsoft.com/office/drawing/2014/main" id="{06D7BA0B-491B-4753-B7E8-709D6B4DA29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8" name="Freeform 30">
              <a:extLst>
                <a:ext uri="{FF2B5EF4-FFF2-40B4-BE49-F238E27FC236}">
                  <a16:creationId xmlns:a16="http://schemas.microsoft.com/office/drawing/2014/main" id="{B1DBAF15-6885-4F93-8FFF-382A0071A07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7060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9" name="Freeform 31">
              <a:extLst>
                <a:ext uri="{FF2B5EF4-FFF2-40B4-BE49-F238E27FC236}">
                  <a16:creationId xmlns:a16="http://schemas.microsoft.com/office/drawing/2014/main" id="{ACFF2DCE-0E0E-4FB4-AC0E-AE8F1FADFA4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0" name="Freeform 32">
              <a:extLst>
                <a:ext uri="{FF2B5EF4-FFF2-40B4-BE49-F238E27FC236}">
                  <a16:creationId xmlns:a16="http://schemas.microsoft.com/office/drawing/2014/main" id="{7D8A1C9A-F3EE-44EF-B1C6-5ADC2AB65FA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4155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1" name="Freeform 543">
              <a:extLst>
                <a:ext uri="{FF2B5EF4-FFF2-40B4-BE49-F238E27FC236}">
                  <a16:creationId xmlns:a16="http://schemas.microsoft.com/office/drawing/2014/main" id="{8D31C02C-ECA9-47DB-AFC1-95A662649D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2" name="Freeform 544">
              <a:extLst>
                <a:ext uri="{FF2B5EF4-FFF2-40B4-BE49-F238E27FC236}">
                  <a16:creationId xmlns:a16="http://schemas.microsoft.com/office/drawing/2014/main" id="{7119BBF5-4BAF-4783-975C-0BAE53E06C5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2291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3" name="Freeform 545">
              <a:extLst>
                <a:ext uri="{FF2B5EF4-FFF2-40B4-BE49-F238E27FC236}">
                  <a16:creationId xmlns:a16="http://schemas.microsoft.com/office/drawing/2014/main" id="{60FC0D9C-1D31-44B8-9724-3C9763D9009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6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4" name="Freeform 546">
              <a:extLst>
                <a:ext uri="{FF2B5EF4-FFF2-40B4-BE49-F238E27FC236}">
                  <a16:creationId xmlns:a16="http://schemas.microsoft.com/office/drawing/2014/main" id="{E734F067-AC1A-462F-B0E7-76A01487A7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9387" y="456593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5" name="Freeform 29">
              <a:extLst>
                <a:ext uri="{FF2B5EF4-FFF2-40B4-BE49-F238E27FC236}">
                  <a16:creationId xmlns:a16="http://schemas.microsoft.com/office/drawing/2014/main" id="{EC3FABBB-B8A8-4FA2-B85B-8C13947C6C9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3" y="456966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6" name="Freeform 31">
              <a:extLst>
                <a:ext uri="{FF2B5EF4-FFF2-40B4-BE49-F238E27FC236}">
                  <a16:creationId xmlns:a16="http://schemas.microsoft.com/office/drawing/2014/main" id="{11705EB2-6098-4F4C-B24F-715E341EFD0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7" y="456593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9" name="Freeform 30">
              <a:extLst>
                <a:ext uri="{FF2B5EF4-FFF2-40B4-BE49-F238E27FC236}">
                  <a16:creationId xmlns:a16="http://schemas.microsoft.com/office/drawing/2014/main" id="{AB37FD2C-9E00-4BC8-ABBD-CB89D6A6A7F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4480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0" name="Freeform 32">
              <a:extLst>
                <a:ext uri="{FF2B5EF4-FFF2-40B4-BE49-F238E27FC236}">
                  <a16:creationId xmlns:a16="http://schemas.microsoft.com/office/drawing/2014/main" id="{81FCB7E9-DF42-4DFA-8CBC-6E2E558F97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81575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1" name="Freeform 403">
              <a:extLst>
                <a:ext uri="{FF2B5EF4-FFF2-40B4-BE49-F238E27FC236}">
                  <a16:creationId xmlns:a16="http://schemas.microsoft.com/office/drawing/2014/main" id="{3BB3266A-CA1B-40F7-BE0C-E8248A19BC8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2" name="Freeform 404">
              <a:extLst>
                <a:ext uri="{FF2B5EF4-FFF2-40B4-BE49-F238E27FC236}">
                  <a16:creationId xmlns:a16="http://schemas.microsoft.com/office/drawing/2014/main" id="{7068B3ED-3349-4B2F-B97A-7C7D7E7470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9711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3" name="Freeform 405">
              <a:extLst>
                <a:ext uri="{FF2B5EF4-FFF2-40B4-BE49-F238E27FC236}">
                  <a16:creationId xmlns:a16="http://schemas.microsoft.com/office/drawing/2014/main" id="{7489CBA4-6F95-4D46-BEA4-CDF605EBD7E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5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4" name="Freeform 406">
              <a:extLst>
                <a:ext uri="{FF2B5EF4-FFF2-40B4-BE49-F238E27FC236}">
                  <a16:creationId xmlns:a16="http://schemas.microsoft.com/office/drawing/2014/main" id="{59D3E069-0B6A-4F72-AD06-60AC6D3C3C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6806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5" name="Freeform 29">
              <a:extLst>
                <a:ext uri="{FF2B5EF4-FFF2-40B4-BE49-F238E27FC236}">
                  <a16:creationId xmlns:a16="http://schemas.microsoft.com/office/drawing/2014/main" id="{250DC0F7-E1F3-4C96-8CBC-7E56820F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6" name="Freeform 31">
              <a:extLst>
                <a:ext uri="{FF2B5EF4-FFF2-40B4-BE49-F238E27FC236}">
                  <a16:creationId xmlns:a16="http://schemas.microsoft.com/office/drawing/2014/main" id="{F12D4549-53E7-4C67-A14A-0D964BFA42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7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7" name="Freeform 29">
              <a:extLst>
                <a:ext uri="{FF2B5EF4-FFF2-40B4-BE49-F238E27FC236}">
                  <a16:creationId xmlns:a16="http://schemas.microsoft.com/office/drawing/2014/main" id="{19951FF1-60C6-47B1-AF2C-F40C4EE753F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8" name="Freeform 30">
              <a:extLst>
                <a:ext uri="{FF2B5EF4-FFF2-40B4-BE49-F238E27FC236}">
                  <a16:creationId xmlns:a16="http://schemas.microsoft.com/office/drawing/2014/main" id="{3ED012F8-EE57-4D38-AAD4-71CB3021FC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3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89" name="Freeform 31">
              <a:extLst>
                <a:ext uri="{FF2B5EF4-FFF2-40B4-BE49-F238E27FC236}">
                  <a16:creationId xmlns:a16="http://schemas.microsoft.com/office/drawing/2014/main" id="{F3F16648-94AE-4AE9-8C3D-4E6FD8A31A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48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0" name="Freeform 32">
              <a:extLst>
                <a:ext uri="{FF2B5EF4-FFF2-40B4-BE49-F238E27FC236}">
                  <a16:creationId xmlns:a16="http://schemas.microsoft.com/office/drawing/2014/main" id="{CD7E7518-1B9B-4598-9C91-FA90439330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08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1" name="Freeform 29">
              <a:extLst>
                <a:ext uri="{FF2B5EF4-FFF2-40B4-BE49-F238E27FC236}">
                  <a16:creationId xmlns:a16="http://schemas.microsoft.com/office/drawing/2014/main" id="{3941B248-CCDE-4636-B2D4-383A2A8184C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2" name="Freeform 30">
              <a:extLst>
                <a:ext uri="{FF2B5EF4-FFF2-40B4-BE49-F238E27FC236}">
                  <a16:creationId xmlns:a16="http://schemas.microsoft.com/office/drawing/2014/main" id="{EC354383-FE6D-432D-9B44-9678692D207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4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3" name="Freeform 31">
              <a:extLst>
                <a:ext uri="{FF2B5EF4-FFF2-40B4-BE49-F238E27FC236}">
                  <a16:creationId xmlns:a16="http://schemas.microsoft.com/office/drawing/2014/main" id="{AD655EA7-4C03-4551-87A3-EE80F968B4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0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4" name="Freeform 32">
              <a:extLst>
                <a:ext uri="{FF2B5EF4-FFF2-40B4-BE49-F238E27FC236}">
                  <a16:creationId xmlns:a16="http://schemas.microsoft.com/office/drawing/2014/main" id="{7C467E05-4239-4004-BB79-DBDF28E8E14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39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5" name="Freeform 29">
              <a:extLst>
                <a:ext uri="{FF2B5EF4-FFF2-40B4-BE49-F238E27FC236}">
                  <a16:creationId xmlns:a16="http://schemas.microsoft.com/office/drawing/2014/main" id="{654A7B82-19E5-4C52-9815-6360825A97C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6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6" name="Freeform 30">
              <a:extLst>
                <a:ext uri="{FF2B5EF4-FFF2-40B4-BE49-F238E27FC236}">
                  <a16:creationId xmlns:a16="http://schemas.microsoft.com/office/drawing/2014/main" id="{BE9C8B7C-90B5-4D20-A3A6-C6A6C0AB1AB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5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7" name="Freeform 31">
              <a:extLst>
                <a:ext uri="{FF2B5EF4-FFF2-40B4-BE49-F238E27FC236}">
                  <a16:creationId xmlns:a16="http://schemas.microsoft.com/office/drawing/2014/main" id="{BDB01185-BFCF-41D8-89FD-6223C86456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1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8" name="Freeform 32">
              <a:extLst>
                <a:ext uri="{FF2B5EF4-FFF2-40B4-BE49-F238E27FC236}">
                  <a16:creationId xmlns:a16="http://schemas.microsoft.com/office/drawing/2014/main" id="{D5BD919D-F1BC-491A-B230-82B6636209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0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99" name="Freeform 29">
              <a:extLst>
                <a:ext uri="{FF2B5EF4-FFF2-40B4-BE49-F238E27FC236}">
                  <a16:creationId xmlns:a16="http://schemas.microsoft.com/office/drawing/2014/main" id="{8F888A3E-BD98-4319-A588-29DB0CAA52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0" name="Freeform 30">
              <a:extLst>
                <a:ext uri="{FF2B5EF4-FFF2-40B4-BE49-F238E27FC236}">
                  <a16:creationId xmlns:a16="http://schemas.microsoft.com/office/drawing/2014/main" id="{F0A4516F-3629-4F6C-B296-75E27FA0FD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7200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1" name="Freeform 31">
              <a:extLst>
                <a:ext uri="{FF2B5EF4-FFF2-40B4-BE49-F238E27FC236}">
                  <a16:creationId xmlns:a16="http://schemas.microsoft.com/office/drawing/2014/main" id="{8F8FC7E2-88C3-4BAF-86AF-4775501DF10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2" name="Freeform 32">
              <a:extLst>
                <a:ext uri="{FF2B5EF4-FFF2-40B4-BE49-F238E27FC236}">
                  <a16:creationId xmlns:a16="http://schemas.microsoft.com/office/drawing/2014/main" id="{EC7CC34A-D67E-41B5-A4BA-4E4B5F6638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9101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3" name="Freeform 425">
              <a:extLst>
                <a:ext uri="{FF2B5EF4-FFF2-40B4-BE49-F238E27FC236}">
                  <a16:creationId xmlns:a16="http://schemas.microsoft.com/office/drawing/2014/main" id="{90A95DA3-8F9E-421C-9174-8BF9AA504F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4" name="Freeform 426">
              <a:extLst>
                <a:ext uri="{FF2B5EF4-FFF2-40B4-BE49-F238E27FC236}">
                  <a16:creationId xmlns:a16="http://schemas.microsoft.com/office/drawing/2014/main" id="{18334280-7FF6-451B-95BE-02C757D421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7237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5" name="Freeform 427">
              <a:extLst>
                <a:ext uri="{FF2B5EF4-FFF2-40B4-BE49-F238E27FC236}">
                  <a16:creationId xmlns:a16="http://schemas.microsoft.com/office/drawing/2014/main" id="{FA68E6DA-BE3E-4D5E-9AF6-5B4A355FE63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2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6" name="Freeform 428">
              <a:extLst>
                <a:ext uri="{FF2B5EF4-FFF2-40B4-BE49-F238E27FC236}">
                  <a16:creationId xmlns:a16="http://schemas.microsoft.com/office/drawing/2014/main" id="{83E59028-5940-4368-80BA-ABEA718E993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4332" y="4565932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7" name="Freeform 29">
              <a:extLst>
                <a:ext uri="{FF2B5EF4-FFF2-40B4-BE49-F238E27FC236}">
                  <a16:creationId xmlns:a16="http://schemas.microsoft.com/office/drawing/2014/main" id="{0E7DD0E1-85B2-4E34-AD3C-6555FF6938A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09" y="4569662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8" name="Freeform 31">
              <a:extLst>
                <a:ext uri="{FF2B5EF4-FFF2-40B4-BE49-F238E27FC236}">
                  <a16:creationId xmlns:a16="http://schemas.microsoft.com/office/drawing/2014/main" id="{D7D9BA0F-7053-4FCD-8D9A-C952F3BC49B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3" y="4565932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3" name="Group 1812">
            <a:extLst>
              <a:ext uri="{FF2B5EF4-FFF2-40B4-BE49-F238E27FC236}">
                <a16:creationId xmlns:a16="http://schemas.microsoft.com/office/drawing/2014/main" id="{DC03940F-B74A-4BB0-A29E-05138DBEF958}"/>
              </a:ext>
            </a:extLst>
          </p:cNvPr>
          <p:cNvGrpSpPr/>
          <p:nvPr userDrawn="1"/>
        </p:nvGrpSpPr>
        <p:grpSpPr>
          <a:xfrm>
            <a:off x="83663" y="4909415"/>
            <a:ext cx="12009863" cy="176637"/>
            <a:chOff x="83663" y="4856241"/>
            <a:chExt cx="12009863" cy="176637"/>
          </a:xfrm>
        </p:grpSpPr>
        <p:sp>
          <p:nvSpPr>
            <p:cNvPr id="1527" name="Freeform 29">
              <a:extLst>
                <a:ext uri="{FF2B5EF4-FFF2-40B4-BE49-F238E27FC236}">
                  <a16:creationId xmlns:a16="http://schemas.microsoft.com/office/drawing/2014/main" id="{41215D19-B582-42FE-AD52-5628011801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519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8" name="Freeform 30">
              <a:extLst>
                <a:ext uri="{FF2B5EF4-FFF2-40B4-BE49-F238E27FC236}">
                  <a16:creationId xmlns:a16="http://schemas.microsoft.com/office/drawing/2014/main" id="{B03C6A99-9649-44A5-8F97-FE0B9C27D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29" name="Freeform 31">
              <a:extLst>
                <a:ext uri="{FF2B5EF4-FFF2-40B4-BE49-F238E27FC236}">
                  <a16:creationId xmlns:a16="http://schemas.microsoft.com/office/drawing/2014/main" id="{78292761-DAF9-4726-8908-B4B5FC9981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0" name="Freeform 32">
              <a:extLst>
                <a:ext uri="{FF2B5EF4-FFF2-40B4-BE49-F238E27FC236}">
                  <a16:creationId xmlns:a16="http://schemas.microsoft.com/office/drawing/2014/main" id="{CF57419C-9B5E-4714-BCBA-4E8FDF77F2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229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1" name="Freeform 29">
              <a:extLst>
                <a:ext uri="{FF2B5EF4-FFF2-40B4-BE49-F238E27FC236}">
                  <a16:creationId xmlns:a16="http://schemas.microsoft.com/office/drawing/2014/main" id="{CB1CC628-FB22-47B1-B1EF-050141CC26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996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2" name="Freeform 30">
              <a:extLst>
                <a:ext uri="{FF2B5EF4-FFF2-40B4-BE49-F238E27FC236}">
                  <a16:creationId xmlns:a16="http://schemas.microsoft.com/office/drawing/2014/main" id="{342E05D1-B314-44C7-8CA8-A5734D76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3" name="Freeform 31">
              <a:extLst>
                <a:ext uri="{FF2B5EF4-FFF2-40B4-BE49-F238E27FC236}">
                  <a16:creationId xmlns:a16="http://schemas.microsoft.com/office/drawing/2014/main" id="{1E14B0ED-2D20-469F-BCC8-DF56F9D750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4" name="Freeform 32">
              <a:extLst>
                <a:ext uri="{FF2B5EF4-FFF2-40B4-BE49-F238E27FC236}">
                  <a16:creationId xmlns:a16="http://schemas.microsoft.com/office/drawing/2014/main" id="{2B368F4C-A196-4DCA-9BC5-A45033EFDA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706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5" name="Freeform 29">
              <a:extLst>
                <a:ext uri="{FF2B5EF4-FFF2-40B4-BE49-F238E27FC236}">
                  <a16:creationId xmlns:a16="http://schemas.microsoft.com/office/drawing/2014/main" id="{5928F999-B5AE-46E3-8AB4-BC6896F35F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6" name="Freeform 30">
              <a:extLst>
                <a:ext uri="{FF2B5EF4-FFF2-40B4-BE49-F238E27FC236}">
                  <a16:creationId xmlns:a16="http://schemas.microsoft.com/office/drawing/2014/main" id="{419DD182-5681-4393-BEAB-F5F199CD28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7" name="Freeform 31">
              <a:extLst>
                <a:ext uri="{FF2B5EF4-FFF2-40B4-BE49-F238E27FC236}">
                  <a16:creationId xmlns:a16="http://schemas.microsoft.com/office/drawing/2014/main" id="{E72ACE2A-9435-4572-866A-8048FFFB3B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8" name="Freeform 32">
              <a:extLst>
                <a:ext uri="{FF2B5EF4-FFF2-40B4-BE49-F238E27FC236}">
                  <a16:creationId xmlns:a16="http://schemas.microsoft.com/office/drawing/2014/main" id="{E2C0D9B8-1158-4DC9-8525-6EA4F410F9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39" name="Freeform 29">
              <a:extLst>
                <a:ext uri="{FF2B5EF4-FFF2-40B4-BE49-F238E27FC236}">
                  <a16:creationId xmlns:a16="http://schemas.microsoft.com/office/drawing/2014/main" id="{9FF21187-CFDF-41DA-8309-C5AA2C4737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0" name="Freeform 30">
              <a:extLst>
                <a:ext uri="{FF2B5EF4-FFF2-40B4-BE49-F238E27FC236}">
                  <a16:creationId xmlns:a16="http://schemas.microsoft.com/office/drawing/2014/main" id="{5A71EE6F-3035-47CC-A00F-FE3250D344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4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1" name="Freeform 31">
              <a:extLst>
                <a:ext uri="{FF2B5EF4-FFF2-40B4-BE49-F238E27FC236}">
                  <a16:creationId xmlns:a16="http://schemas.microsoft.com/office/drawing/2014/main" id="{AE05787F-5AF8-4A5E-BD2F-FFEFBAB0B4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6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2" name="Freeform 32">
              <a:extLst>
                <a:ext uri="{FF2B5EF4-FFF2-40B4-BE49-F238E27FC236}">
                  <a16:creationId xmlns:a16="http://schemas.microsoft.com/office/drawing/2014/main" id="{6DCE9180-0ADF-4FA9-BF69-F47C6983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8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3" name="Freeform 565">
              <a:extLst>
                <a:ext uri="{FF2B5EF4-FFF2-40B4-BE49-F238E27FC236}">
                  <a16:creationId xmlns:a16="http://schemas.microsoft.com/office/drawing/2014/main" id="{7E46278F-E1EE-4A72-9424-D81ECF2A1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4" name="Freeform 566">
              <a:extLst>
                <a:ext uri="{FF2B5EF4-FFF2-40B4-BE49-F238E27FC236}">
                  <a16:creationId xmlns:a16="http://schemas.microsoft.com/office/drawing/2014/main" id="{FB792ABA-ADFC-4C00-BDE1-C3B1EF868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5" name="Freeform 567">
              <a:extLst>
                <a:ext uri="{FF2B5EF4-FFF2-40B4-BE49-F238E27FC236}">
                  <a16:creationId xmlns:a16="http://schemas.microsoft.com/office/drawing/2014/main" id="{646E79E9-778D-4703-96F7-870800A341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39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6" name="Freeform 568">
              <a:extLst>
                <a:ext uri="{FF2B5EF4-FFF2-40B4-BE49-F238E27FC236}">
                  <a16:creationId xmlns:a16="http://schemas.microsoft.com/office/drawing/2014/main" id="{E1AFC630-0E6A-4BEC-BC4C-D6E91EDBF6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6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7" name="Freeform 29">
              <a:extLst>
                <a:ext uri="{FF2B5EF4-FFF2-40B4-BE49-F238E27FC236}">
                  <a16:creationId xmlns:a16="http://schemas.microsoft.com/office/drawing/2014/main" id="{ADCEBC56-92AB-4A9F-85F9-61585C4B50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8" name="Freeform 31">
              <a:extLst>
                <a:ext uri="{FF2B5EF4-FFF2-40B4-BE49-F238E27FC236}">
                  <a16:creationId xmlns:a16="http://schemas.microsoft.com/office/drawing/2014/main" id="{C9802287-908F-4A4C-BDDB-70C0C3A6F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8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9" name="Freeform 29">
              <a:extLst>
                <a:ext uri="{FF2B5EF4-FFF2-40B4-BE49-F238E27FC236}">
                  <a16:creationId xmlns:a16="http://schemas.microsoft.com/office/drawing/2014/main" id="{F90B9609-70EA-490F-985A-76FFCEFC47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767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0" name="Freeform 30">
              <a:extLst>
                <a:ext uri="{FF2B5EF4-FFF2-40B4-BE49-F238E27FC236}">
                  <a16:creationId xmlns:a16="http://schemas.microsoft.com/office/drawing/2014/main" id="{12F5075A-92B7-4AC2-BB07-DF2C29930E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1" name="Freeform 31">
              <a:extLst>
                <a:ext uri="{FF2B5EF4-FFF2-40B4-BE49-F238E27FC236}">
                  <a16:creationId xmlns:a16="http://schemas.microsoft.com/office/drawing/2014/main" id="{30D9B98A-51E9-4962-9734-7A931E17A0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6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2" name="Freeform 32">
              <a:extLst>
                <a:ext uri="{FF2B5EF4-FFF2-40B4-BE49-F238E27FC236}">
                  <a16:creationId xmlns:a16="http://schemas.microsoft.com/office/drawing/2014/main" id="{7586E328-7502-4480-9549-D6FEA43FA0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476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3" name="Freeform 29">
              <a:extLst>
                <a:ext uri="{FF2B5EF4-FFF2-40B4-BE49-F238E27FC236}">
                  <a16:creationId xmlns:a16="http://schemas.microsoft.com/office/drawing/2014/main" id="{C79A1EEF-53F8-484B-9E45-2EE7615D40C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62439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4" name="Freeform 30">
              <a:extLst>
                <a:ext uri="{FF2B5EF4-FFF2-40B4-BE49-F238E27FC236}">
                  <a16:creationId xmlns:a16="http://schemas.microsoft.com/office/drawing/2014/main" id="{6686D282-0526-44DE-9AA5-31E6A2894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5" name="Freeform 31">
              <a:extLst>
                <a:ext uri="{FF2B5EF4-FFF2-40B4-BE49-F238E27FC236}">
                  <a16:creationId xmlns:a16="http://schemas.microsoft.com/office/drawing/2014/main" id="{8A268F73-2757-4471-A11B-3DED63B8F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5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6" name="Freeform 32">
              <a:extLst>
                <a:ext uri="{FF2B5EF4-FFF2-40B4-BE49-F238E27FC236}">
                  <a16:creationId xmlns:a16="http://schemas.microsoft.com/office/drawing/2014/main" id="{D2717DDD-C903-414D-92CD-352DDB9B2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9534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7" name="Freeform 29">
              <a:extLst>
                <a:ext uri="{FF2B5EF4-FFF2-40B4-BE49-F238E27FC236}">
                  <a16:creationId xmlns:a16="http://schemas.microsoft.com/office/drawing/2014/main" id="{ABE98699-D6B3-49B2-96B9-4AE9CB5BF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8" name="Freeform 30">
              <a:extLst>
                <a:ext uri="{FF2B5EF4-FFF2-40B4-BE49-F238E27FC236}">
                  <a16:creationId xmlns:a16="http://schemas.microsoft.com/office/drawing/2014/main" id="{719C55D5-4091-449D-B7A6-F7BFD914D0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59" name="Freeform 31">
              <a:extLst>
                <a:ext uri="{FF2B5EF4-FFF2-40B4-BE49-F238E27FC236}">
                  <a16:creationId xmlns:a16="http://schemas.microsoft.com/office/drawing/2014/main" id="{194515F1-0496-410A-929E-CD0F7A1682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4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0" name="Freeform 32">
              <a:extLst>
                <a:ext uri="{FF2B5EF4-FFF2-40B4-BE49-F238E27FC236}">
                  <a16:creationId xmlns:a16="http://schemas.microsoft.com/office/drawing/2014/main" id="{7F26C03F-0DAC-4BB1-9CC4-FC9FCB4CD6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1" name="Freeform 29">
              <a:extLst>
                <a:ext uri="{FF2B5EF4-FFF2-40B4-BE49-F238E27FC236}">
                  <a16:creationId xmlns:a16="http://schemas.microsoft.com/office/drawing/2014/main" id="{73166673-3F67-43E4-8164-3EE09EA34C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2" name="Freeform 30">
              <a:extLst>
                <a:ext uri="{FF2B5EF4-FFF2-40B4-BE49-F238E27FC236}">
                  <a16:creationId xmlns:a16="http://schemas.microsoft.com/office/drawing/2014/main" id="{E4C35B9A-FE74-4538-A1BC-372148E0D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3" name="Freeform 31">
              <a:extLst>
                <a:ext uri="{FF2B5EF4-FFF2-40B4-BE49-F238E27FC236}">
                  <a16:creationId xmlns:a16="http://schemas.microsoft.com/office/drawing/2014/main" id="{1FFDB77B-5964-4DAB-8C27-80722338FB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3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4" name="Freeform 32">
              <a:extLst>
                <a:ext uri="{FF2B5EF4-FFF2-40B4-BE49-F238E27FC236}">
                  <a16:creationId xmlns:a16="http://schemas.microsoft.com/office/drawing/2014/main" id="{1B151AFD-524E-4F1E-8866-10A5B67E45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1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5" name="Freeform 587">
              <a:extLst>
                <a:ext uri="{FF2B5EF4-FFF2-40B4-BE49-F238E27FC236}">
                  <a16:creationId xmlns:a16="http://schemas.microsoft.com/office/drawing/2014/main" id="{3BEE1B2A-91C2-4869-AD08-454E181BD7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6" name="Freeform 588">
              <a:extLst>
                <a:ext uri="{FF2B5EF4-FFF2-40B4-BE49-F238E27FC236}">
                  <a16:creationId xmlns:a16="http://schemas.microsoft.com/office/drawing/2014/main" id="{C1CC053F-447A-4423-81C1-4BCA48AA26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7" name="Freeform 589">
              <a:extLst>
                <a:ext uri="{FF2B5EF4-FFF2-40B4-BE49-F238E27FC236}">
                  <a16:creationId xmlns:a16="http://schemas.microsoft.com/office/drawing/2014/main" id="{9B1DD336-0E2D-4DDC-8333-C98CCE1E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2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8" name="Freeform 590">
              <a:extLst>
                <a:ext uri="{FF2B5EF4-FFF2-40B4-BE49-F238E27FC236}">
                  <a16:creationId xmlns:a16="http://schemas.microsoft.com/office/drawing/2014/main" id="{158D2A99-E4E2-40E7-9378-3E26E49F7F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0" y="4856242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69" name="Freeform 29">
              <a:extLst>
                <a:ext uri="{FF2B5EF4-FFF2-40B4-BE49-F238E27FC236}">
                  <a16:creationId xmlns:a16="http://schemas.microsoft.com/office/drawing/2014/main" id="{92FCCA5B-13DA-49D6-A1F3-51D1F94BDB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0" name="Freeform 31">
              <a:extLst>
                <a:ext uri="{FF2B5EF4-FFF2-40B4-BE49-F238E27FC236}">
                  <a16:creationId xmlns:a16="http://schemas.microsoft.com/office/drawing/2014/main" id="{A289DBDC-6935-415E-85FE-A40572E765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1" y="4856242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09" name="Freeform 29">
              <a:extLst>
                <a:ext uri="{FF2B5EF4-FFF2-40B4-BE49-F238E27FC236}">
                  <a16:creationId xmlns:a16="http://schemas.microsoft.com/office/drawing/2014/main" id="{7B35DED0-FAEC-4E25-8DB7-414F11B87A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1014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0" name="Freeform 30">
              <a:extLst>
                <a:ext uri="{FF2B5EF4-FFF2-40B4-BE49-F238E27FC236}">
                  <a16:creationId xmlns:a16="http://schemas.microsoft.com/office/drawing/2014/main" id="{D53D4FB4-B43D-4C92-B68D-6EBEEA0B68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3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1" name="Freeform 31">
              <a:extLst>
                <a:ext uri="{FF2B5EF4-FFF2-40B4-BE49-F238E27FC236}">
                  <a16:creationId xmlns:a16="http://schemas.microsoft.com/office/drawing/2014/main" id="{CF470A36-9FCE-430E-B036-26DEAEC829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09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2" name="Freeform 32">
              <a:extLst>
                <a:ext uri="{FF2B5EF4-FFF2-40B4-BE49-F238E27FC236}">
                  <a16:creationId xmlns:a16="http://schemas.microsoft.com/office/drawing/2014/main" id="{81F14579-EC3F-4FEE-815E-3B7DDF3A3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723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3" name="Freeform 29">
              <a:extLst>
                <a:ext uri="{FF2B5EF4-FFF2-40B4-BE49-F238E27FC236}">
                  <a16:creationId xmlns:a16="http://schemas.microsoft.com/office/drawing/2014/main" id="{A9CEB7A9-13C6-4E84-BC37-A35D999B3A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491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4" name="Freeform 30">
              <a:extLst>
                <a:ext uri="{FF2B5EF4-FFF2-40B4-BE49-F238E27FC236}">
                  <a16:creationId xmlns:a16="http://schemas.microsoft.com/office/drawing/2014/main" id="{AE2AB76F-8536-41CE-B0CB-687C8A0B57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2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5" name="Freeform 31">
              <a:extLst>
                <a:ext uri="{FF2B5EF4-FFF2-40B4-BE49-F238E27FC236}">
                  <a16:creationId xmlns:a16="http://schemas.microsoft.com/office/drawing/2014/main" id="{F1CE6A86-A50D-4E5A-9F6B-ACF54A4FEC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6" name="Freeform 32">
              <a:extLst>
                <a:ext uri="{FF2B5EF4-FFF2-40B4-BE49-F238E27FC236}">
                  <a16:creationId xmlns:a16="http://schemas.microsoft.com/office/drawing/2014/main" id="{5FA20C67-51AB-4D8E-9D00-17FB6245A3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72007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7" name="Freeform 29">
              <a:extLst>
                <a:ext uri="{FF2B5EF4-FFF2-40B4-BE49-F238E27FC236}">
                  <a16:creationId xmlns:a16="http://schemas.microsoft.com/office/drawing/2014/main" id="{A2A8256D-870B-4A75-88A3-044ACADFC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8" name="Freeform 30">
              <a:extLst>
                <a:ext uri="{FF2B5EF4-FFF2-40B4-BE49-F238E27FC236}">
                  <a16:creationId xmlns:a16="http://schemas.microsoft.com/office/drawing/2014/main" id="{55858866-0EB3-4BB8-9261-8A53F69A1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19" name="Freeform 31">
              <a:extLst>
                <a:ext uri="{FF2B5EF4-FFF2-40B4-BE49-F238E27FC236}">
                  <a16:creationId xmlns:a16="http://schemas.microsoft.com/office/drawing/2014/main" id="{26C2A8E5-3E0B-4DC4-AD2D-1B6B3E32F2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7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0" name="Freeform 32">
              <a:extLst>
                <a:ext uri="{FF2B5EF4-FFF2-40B4-BE49-F238E27FC236}">
                  <a16:creationId xmlns:a16="http://schemas.microsoft.com/office/drawing/2014/main" id="{E29AF684-BDF2-45FC-8ADF-0D5415AEB3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1" name="Freeform 29">
              <a:extLst>
                <a:ext uri="{FF2B5EF4-FFF2-40B4-BE49-F238E27FC236}">
                  <a16:creationId xmlns:a16="http://schemas.microsoft.com/office/drawing/2014/main" id="{3AE1DDE2-4142-4293-8FD3-70BAED944D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2" name="Freeform 30">
              <a:extLst>
                <a:ext uri="{FF2B5EF4-FFF2-40B4-BE49-F238E27FC236}">
                  <a16:creationId xmlns:a16="http://schemas.microsoft.com/office/drawing/2014/main" id="{D5268BE7-7872-40D7-8D79-DF5253225E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1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3" name="Freeform 31">
              <a:extLst>
                <a:ext uri="{FF2B5EF4-FFF2-40B4-BE49-F238E27FC236}">
                  <a16:creationId xmlns:a16="http://schemas.microsoft.com/office/drawing/2014/main" id="{8E7E6139-DC98-4F78-BB0C-458202513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4" name="Freeform 32">
              <a:extLst>
                <a:ext uri="{FF2B5EF4-FFF2-40B4-BE49-F238E27FC236}">
                  <a16:creationId xmlns:a16="http://schemas.microsoft.com/office/drawing/2014/main" id="{32356A9C-9D7C-469F-A6DB-4C3F9751C8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4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5" name="Freeform 447">
              <a:extLst>
                <a:ext uri="{FF2B5EF4-FFF2-40B4-BE49-F238E27FC236}">
                  <a16:creationId xmlns:a16="http://schemas.microsoft.com/office/drawing/2014/main" id="{8D4AE6E9-6906-4933-8D16-00CA3E63B0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18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6" name="Freeform 448">
              <a:extLst>
                <a:ext uri="{FF2B5EF4-FFF2-40B4-BE49-F238E27FC236}">
                  <a16:creationId xmlns:a16="http://schemas.microsoft.com/office/drawing/2014/main" id="{B76E9759-967D-4664-B0DF-4B05E00BA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7" name="Freeform 449">
              <a:extLst>
                <a:ext uri="{FF2B5EF4-FFF2-40B4-BE49-F238E27FC236}">
                  <a16:creationId xmlns:a16="http://schemas.microsoft.com/office/drawing/2014/main" id="{C8B29FB7-5C8A-4D1E-9E6D-7B5D37DF1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5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8" name="Freeform 450">
              <a:extLst>
                <a:ext uri="{FF2B5EF4-FFF2-40B4-BE49-F238E27FC236}">
                  <a16:creationId xmlns:a16="http://schemas.microsoft.com/office/drawing/2014/main" id="{91543753-6930-42BB-9702-A5012C2631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2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29" name="Freeform 29">
              <a:extLst>
                <a:ext uri="{FF2B5EF4-FFF2-40B4-BE49-F238E27FC236}">
                  <a16:creationId xmlns:a16="http://schemas.microsoft.com/office/drawing/2014/main" id="{AE5BDF26-3532-403A-B45C-FA649962E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0" name="Freeform 31">
              <a:extLst>
                <a:ext uri="{FF2B5EF4-FFF2-40B4-BE49-F238E27FC236}">
                  <a16:creationId xmlns:a16="http://schemas.microsoft.com/office/drawing/2014/main" id="{DAB70BF2-CD14-43A2-BFF2-D71DAB7EAB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4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1" name="Freeform 29">
              <a:extLst>
                <a:ext uri="{FF2B5EF4-FFF2-40B4-BE49-F238E27FC236}">
                  <a16:creationId xmlns:a16="http://schemas.microsoft.com/office/drawing/2014/main" id="{4B7ECA75-6664-4CA1-9DE9-EAA60944C4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261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2" name="Freeform 30">
              <a:extLst>
                <a:ext uri="{FF2B5EF4-FFF2-40B4-BE49-F238E27FC236}">
                  <a16:creationId xmlns:a16="http://schemas.microsoft.com/office/drawing/2014/main" id="{497F16F1-8A9E-40FF-A3EF-BE9DFFE5BB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3" name="Freeform 31">
              <a:extLst>
                <a:ext uri="{FF2B5EF4-FFF2-40B4-BE49-F238E27FC236}">
                  <a16:creationId xmlns:a16="http://schemas.microsoft.com/office/drawing/2014/main" id="{987ABA6C-216B-4175-86F6-C306356913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4" name="Freeform 32">
              <a:extLst>
                <a:ext uri="{FF2B5EF4-FFF2-40B4-BE49-F238E27FC236}">
                  <a16:creationId xmlns:a16="http://schemas.microsoft.com/office/drawing/2014/main" id="{61F71826-B4FE-416F-9145-8F33288E0D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971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5" name="Freeform 29">
              <a:extLst>
                <a:ext uri="{FF2B5EF4-FFF2-40B4-BE49-F238E27FC236}">
                  <a16:creationId xmlns:a16="http://schemas.microsoft.com/office/drawing/2014/main" id="{F50985CF-3F9E-4DF0-A06D-4AB86CEB0D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7385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6" name="Freeform 30">
              <a:extLst>
                <a:ext uri="{FF2B5EF4-FFF2-40B4-BE49-F238E27FC236}">
                  <a16:creationId xmlns:a16="http://schemas.microsoft.com/office/drawing/2014/main" id="{4DB670AE-1D2E-45FD-8AD2-63D84EA90E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6" y="4859973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7" name="Freeform 31">
              <a:extLst>
                <a:ext uri="{FF2B5EF4-FFF2-40B4-BE49-F238E27FC236}">
                  <a16:creationId xmlns:a16="http://schemas.microsoft.com/office/drawing/2014/main" id="{1807B6CA-88CE-4FAA-9A19-0CF0C498F0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4856241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38" name="Freeform 32">
              <a:extLst>
                <a:ext uri="{FF2B5EF4-FFF2-40B4-BE49-F238E27FC236}">
                  <a16:creationId xmlns:a16="http://schemas.microsoft.com/office/drawing/2014/main" id="{C67AE1A0-62D1-4F8D-A25B-811CA15D54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4480" y="4856241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07" name="Group 1806">
            <a:extLst>
              <a:ext uri="{FF2B5EF4-FFF2-40B4-BE49-F238E27FC236}">
                <a16:creationId xmlns:a16="http://schemas.microsoft.com/office/drawing/2014/main" id="{92FDE850-1B12-48F0-BED6-2DBAB9165F64}"/>
              </a:ext>
            </a:extLst>
          </p:cNvPr>
          <p:cNvGrpSpPr/>
          <p:nvPr userDrawn="1"/>
        </p:nvGrpSpPr>
        <p:grpSpPr>
          <a:xfrm>
            <a:off x="83664" y="3484245"/>
            <a:ext cx="12009863" cy="176637"/>
            <a:chOff x="83664" y="3400078"/>
            <a:chExt cx="12009863" cy="176637"/>
          </a:xfrm>
        </p:grpSpPr>
        <p:sp>
          <p:nvSpPr>
            <p:cNvPr id="1663" name="Freeform 29">
              <a:extLst>
                <a:ext uri="{FF2B5EF4-FFF2-40B4-BE49-F238E27FC236}">
                  <a16:creationId xmlns:a16="http://schemas.microsoft.com/office/drawing/2014/main" id="{98781EFE-2EFB-4D4B-8E66-D1EA1CB02C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4" name="Freeform 30">
              <a:extLst>
                <a:ext uri="{FF2B5EF4-FFF2-40B4-BE49-F238E27FC236}">
                  <a16:creationId xmlns:a16="http://schemas.microsoft.com/office/drawing/2014/main" id="{5AC35079-1F3E-4866-989E-6FF54274D75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5" name="Freeform 31">
              <a:extLst>
                <a:ext uri="{FF2B5EF4-FFF2-40B4-BE49-F238E27FC236}">
                  <a16:creationId xmlns:a16="http://schemas.microsoft.com/office/drawing/2014/main" id="{CED9638B-513A-40B8-B99F-2B0EB9A8989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6" name="Freeform 32">
              <a:extLst>
                <a:ext uri="{FF2B5EF4-FFF2-40B4-BE49-F238E27FC236}">
                  <a16:creationId xmlns:a16="http://schemas.microsoft.com/office/drawing/2014/main" id="{B353040C-362C-4426-ACC8-84A400887C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7" name="Freeform 29">
              <a:extLst>
                <a:ext uri="{FF2B5EF4-FFF2-40B4-BE49-F238E27FC236}">
                  <a16:creationId xmlns:a16="http://schemas.microsoft.com/office/drawing/2014/main" id="{FDD943C2-3B5B-48F3-B3C9-1946976C3E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8" name="Freeform 30">
              <a:extLst>
                <a:ext uri="{FF2B5EF4-FFF2-40B4-BE49-F238E27FC236}">
                  <a16:creationId xmlns:a16="http://schemas.microsoft.com/office/drawing/2014/main" id="{FF936BE9-0C83-4A9C-97EE-7B3E3AA05E1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9" name="Freeform 31">
              <a:extLst>
                <a:ext uri="{FF2B5EF4-FFF2-40B4-BE49-F238E27FC236}">
                  <a16:creationId xmlns:a16="http://schemas.microsoft.com/office/drawing/2014/main" id="{C502A4FD-F165-4798-98D5-D84A612745B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0" name="Freeform 32">
              <a:extLst>
                <a:ext uri="{FF2B5EF4-FFF2-40B4-BE49-F238E27FC236}">
                  <a16:creationId xmlns:a16="http://schemas.microsoft.com/office/drawing/2014/main" id="{59853ABE-BF7D-4F12-A6C4-D4178C2499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1" name="Freeform 29">
              <a:extLst>
                <a:ext uri="{FF2B5EF4-FFF2-40B4-BE49-F238E27FC236}">
                  <a16:creationId xmlns:a16="http://schemas.microsoft.com/office/drawing/2014/main" id="{DF230622-28A8-4509-88E0-6DF5AD5C96F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2" name="Freeform 30">
              <a:extLst>
                <a:ext uri="{FF2B5EF4-FFF2-40B4-BE49-F238E27FC236}">
                  <a16:creationId xmlns:a16="http://schemas.microsoft.com/office/drawing/2014/main" id="{08805C52-0798-44A5-B7B8-242CF64D2A8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3" name="Freeform 31">
              <a:extLst>
                <a:ext uri="{FF2B5EF4-FFF2-40B4-BE49-F238E27FC236}">
                  <a16:creationId xmlns:a16="http://schemas.microsoft.com/office/drawing/2014/main" id="{7FA0C543-8062-4F53-8686-E93E45F01D0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4" name="Freeform 32">
              <a:extLst>
                <a:ext uri="{FF2B5EF4-FFF2-40B4-BE49-F238E27FC236}">
                  <a16:creationId xmlns:a16="http://schemas.microsoft.com/office/drawing/2014/main" id="{414128E2-3BDD-4479-A23F-919785B96C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5" name="Freeform 29">
              <a:extLst>
                <a:ext uri="{FF2B5EF4-FFF2-40B4-BE49-F238E27FC236}">
                  <a16:creationId xmlns:a16="http://schemas.microsoft.com/office/drawing/2014/main" id="{E268CFC1-FE3E-43B8-8CC1-EDECAC7301B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6" name="Freeform 30">
              <a:extLst>
                <a:ext uri="{FF2B5EF4-FFF2-40B4-BE49-F238E27FC236}">
                  <a16:creationId xmlns:a16="http://schemas.microsoft.com/office/drawing/2014/main" id="{48905F2C-D3C7-4F22-B80C-A617D2CDDD1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7" name="Freeform 31">
              <a:extLst>
                <a:ext uri="{FF2B5EF4-FFF2-40B4-BE49-F238E27FC236}">
                  <a16:creationId xmlns:a16="http://schemas.microsoft.com/office/drawing/2014/main" id="{5E415D7A-153B-4BE6-A534-891698AEDD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8" name="Freeform 32">
              <a:extLst>
                <a:ext uri="{FF2B5EF4-FFF2-40B4-BE49-F238E27FC236}">
                  <a16:creationId xmlns:a16="http://schemas.microsoft.com/office/drawing/2014/main" id="{49AAA949-C055-4985-868E-80CC35E9617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79" name="Freeform 477">
              <a:extLst>
                <a:ext uri="{FF2B5EF4-FFF2-40B4-BE49-F238E27FC236}">
                  <a16:creationId xmlns:a16="http://schemas.microsoft.com/office/drawing/2014/main" id="{9DF40204-D393-4929-B364-3EF6E6DFDBB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0" name="Freeform 478">
              <a:extLst>
                <a:ext uri="{FF2B5EF4-FFF2-40B4-BE49-F238E27FC236}">
                  <a16:creationId xmlns:a16="http://schemas.microsoft.com/office/drawing/2014/main" id="{020584A4-31D8-4275-9C07-C77F07ABBC6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1" name="Freeform 479">
              <a:extLst>
                <a:ext uri="{FF2B5EF4-FFF2-40B4-BE49-F238E27FC236}">
                  <a16:creationId xmlns:a16="http://schemas.microsoft.com/office/drawing/2014/main" id="{FA93F535-3FC1-4781-8824-F58C4DE3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2" name="Freeform 480">
              <a:extLst>
                <a:ext uri="{FF2B5EF4-FFF2-40B4-BE49-F238E27FC236}">
                  <a16:creationId xmlns:a16="http://schemas.microsoft.com/office/drawing/2014/main" id="{3B459755-7697-4749-B7D5-18468604D69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3" name="Freeform 29">
              <a:extLst>
                <a:ext uri="{FF2B5EF4-FFF2-40B4-BE49-F238E27FC236}">
                  <a16:creationId xmlns:a16="http://schemas.microsoft.com/office/drawing/2014/main" id="{EC2F29CA-EFE3-4A17-9F53-E9958210776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4" name="Freeform 31">
              <a:extLst>
                <a:ext uri="{FF2B5EF4-FFF2-40B4-BE49-F238E27FC236}">
                  <a16:creationId xmlns:a16="http://schemas.microsoft.com/office/drawing/2014/main" id="{B65095C3-4884-4CC8-BF5F-E6D31464C1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5" name="Freeform 29">
              <a:extLst>
                <a:ext uri="{FF2B5EF4-FFF2-40B4-BE49-F238E27FC236}">
                  <a16:creationId xmlns:a16="http://schemas.microsoft.com/office/drawing/2014/main" id="{60CCBCA0-307E-4142-980F-9663E66A99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6" name="Freeform 30">
              <a:extLst>
                <a:ext uri="{FF2B5EF4-FFF2-40B4-BE49-F238E27FC236}">
                  <a16:creationId xmlns:a16="http://schemas.microsoft.com/office/drawing/2014/main" id="{5143BB9C-ECE1-4409-8307-3F7BB80F4D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7" name="Freeform 31">
              <a:extLst>
                <a:ext uri="{FF2B5EF4-FFF2-40B4-BE49-F238E27FC236}">
                  <a16:creationId xmlns:a16="http://schemas.microsoft.com/office/drawing/2014/main" id="{A8D24787-125A-4736-B6D5-CBB54DA5C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8" name="Freeform 32">
              <a:extLst>
                <a:ext uri="{FF2B5EF4-FFF2-40B4-BE49-F238E27FC236}">
                  <a16:creationId xmlns:a16="http://schemas.microsoft.com/office/drawing/2014/main" id="{C10C3F8B-9AFD-4863-9A91-1A2E9C8C905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89" name="Freeform 29">
              <a:extLst>
                <a:ext uri="{FF2B5EF4-FFF2-40B4-BE49-F238E27FC236}">
                  <a16:creationId xmlns:a16="http://schemas.microsoft.com/office/drawing/2014/main" id="{73E8CF42-2975-4E1A-B1FE-C4BE0D25A9C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0" name="Freeform 30">
              <a:extLst>
                <a:ext uri="{FF2B5EF4-FFF2-40B4-BE49-F238E27FC236}">
                  <a16:creationId xmlns:a16="http://schemas.microsoft.com/office/drawing/2014/main" id="{5678F24C-5009-4E64-B21E-9501D9BDFB8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1" name="Freeform 31">
              <a:extLst>
                <a:ext uri="{FF2B5EF4-FFF2-40B4-BE49-F238E27FC236}">
                  <a16:creationId xmlns:a16="http://schemas.microsoft.com/office/drawing/2014/main" id="{320D933A-8D07-44C0-BA74-D2D7677F66E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2" name="Freeform 32">
              <a:extLst>
                <a:ext uri="{FF2B5EF4-FFF2-40B4-BE49-F238E27FC236}">
                  <a16:creationId xmlns:a16="http://schemas.microsoft.com/office/drawing/2014/main" id="{1F5E24A6-A8FD-4CF4-8C08-5BFFBC3D58A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3" name="Freeform 29">
              <a:extLst>
                <a:ext uri="{FF2B5EF4-FFF2-40B4-BE49-F238E27FC236}">
                  <a16:creationId xmlns:a16="http://schemas.microsoft.com/office/drawing/2014/main" id="{C989A943-7262-45A1-9BE6-E0F717A41F2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4" name="Freeform 30">
              <a:extLst>
                <a:ext uri="{FF2B5EF4-FFF2-40B4-BE49-F238E27FC236}">
                  <a16:creationId xmlns:a16="http://schemas.microsoft.com/office/drawing/2014/main" id="{61ACCAF2-2A52-4482-A9F4-D5B3A82EADF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5" name="Freeform 31">
              <a:extLst>
                <a:ext uri="{FF2B5EF4-FFF2-40B4-BE49-F238E27FC236}">
                  <a16:creationId xmlns:a16="http://schemas.microsoft.com/office/drawing/2014/main" id="{2A11B4FA-892A-4C76-A95A-24FC891CA6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6" name="Freeform 32">
              <a:extLst>
                <a:ext uri="{FF2B5EF4-FFF2-40B4-BE49-F238E27FC236}">
                  <a16:creationId xmlns:a16="http://schemas.microsoft.com/office/drawing/2014/main" id="{BC35ABD4-583B-4514-AA9F-F3541D4EAB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7" name="Freeform 29">
              <a:extLst>
                <a:ext uri="{FF2B5EF4-FFF2-40B4-BE49-F238E27FC236}">
                  <a16:creationId xmlns:a16="http://schemas.microsoft.com/office/drawing/2014/main" id="{099E2A5E-1F66-4A6C-BA11-546388AE79F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8" name="Freeform 30">
              <a:extLst>
                <a:ext uri="{FF2B5EF4-FFF2-40B4-BE49-F238E27FC236}">
                  <a16:creationId xmlns:a16="http://schemas.microsoft.com/office/drawing/2014/main" id="{B63247ED-A8D2-4104-8566-AF2BDA292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99" name="Freeform 31">
              <a:extLst>
                <a:ext uri="{FF2B5EF4-FFF2-40B4-BE49-F238E27FC236}">
                  <a16:creationId xmlns:a16="http://schemas.microsoft.com/office/drawing/2014/main" id="{5B50F333-6146-4DD9-818B-A2BBE6DE352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0" name="Freeform 32">
              <a:extLst>
                <a:ext uri="{FF2B5EF4-FFF2-40B4-BE49-F238E27FC236}">
                  <a16:creationId xmlns:a16="http://schemas.microsoft.com/office/drawing/2014/main" id="{2274CABB-8DED-4706-9F1A-726B6BEF976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1" name="Freeform 499">
              <a:extLst>
                <a:ext uri="{FF2B5EF4-FFF2-40B4-BE49-F238E27FC236}">
                  <a16:creationId xmlns:a16="http://schemas.microsoft.com/office/drawing/2014/main" id="{AF80AD94-4DEE-46EA-9563-322BB28212C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2" name="Freeform 500">
              <a:extLst>
                <a:ext uri="{FF2B5EF4-FFF2-40B4-BE49-F238E27FC236}">
                  <a16:creationId xmlns:a16="http://schemas.microsoft.com/office/drawing/2014/main" id="{F1B7DFC8-4587-46B7-AAC8-F87FB21DC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3" name="Freeform 501">
              <a:extLst>
                <a:ext uri="{FF2B5EF4-FFF2-40B4-BE49-F238E27FC236}">
                  <a16:creationId xmlns:a16="http://schemas.microsoft.com/office/drawing/2014/main" id="{C67FB732-0AFE-4115-82D6-1FAF1D4B16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4" name="Freeform 502">
              <a:extLst>
                <a:ext uri="{FF2B5EF4-FFF2-40B4-BE49-F238E27FC236}">
                  <a16:creationId xmlns:a16="http://schemas.microsoft.com/office/drawing/2014/main" id="{4C810AFF-19C1-445D-8988-68F2335B91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400078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5" name="Freeform 29">
              <a:extLst>
                <a:ext uri="{FF2B5EF4-FFF2-40B4-BE49-F238E27FC236}">
                  <a16:creationId xmlns:a16="http://schemas.microsoft.com/office/drawing/2014/main" id="{1DCD588B-24CE-46DC-ABEA-A5793C1C399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6" name="Freeform 31">
              <a:extLst>
                <a:ext uri="{FF2B5EF4-FFF2-40B4-BE49-F238E27FC236}">
                  <a16:creationId xmlns:a16="http://schemas.microsoft.com/office/drawing/2014/main" id="{F1DCD1F0-3F81-4C08-9226-4A45B763A5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400078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3" name="Freeform 29">
              <a:extLst>
                <a:ext uri="{FF2B5EF4-FFF2-40B4-BE49-F238E27FC236}">
                  <a16:creationId xmlns:a16="http://schemas.microsoft.com/office/drawing/2014/main" id="{1036A621-C305-45CF-8F40-3A4460954BF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4" name="Freeform 30">
              <a:extLst>
                <a:ext uri="{FF2B5EF4-FFF2-40B4-BE49-F238E27FC236}">
                  <a16:creationId xmlns:a16="http://schemas.microsoft.com/office/drawing/2014/main" id="{76497096-B96E-4786-B27A-8AD0C5D2CB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5" name="Freeform 31">
              <a:extLst>
                <a:ext uri="{FF2B5EF4-FFF2-40B4-BE49-F238E27FC236}">
                  <a16:creationId xmlns:a16="http://schemas.microsoft.com/office/drawing/2014/main" id="{A21FC8CA-0BEA-49B8-9438-E62B41FA373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6" name="Freeform 32">
              <a:extLst>
                <a:ext uri="{FF2B5EF4-FFF2-40B4-BE49-F238E27FC236}">
                  <a16:creationId xmlns:a16="http://schemas.microsoft.com/office/drawing/2014/main" id="{77B335DA-4B13-4A1B-8EEE-39C491F0343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7" name="Freeform 29">
              <a:extLst>
                <a:ext uri="{FF2B5EF4-FFF2-40B4-BE49-F238E27FC236}">
                  <a16:creationId xmlns:a16="http://schemas.microsoft.com/office/drawing/2014/main" id="{734CA072-9E2D-4845-A900-23630A8830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8" name="Freeform 30">
              <a:extLst>
                <a:ext uri="{FF2B5EF4-FFF2-40B4-BE49-F238E27FC236}">
                  <a16:creationId xmlns:a16="http://schemas.microsoft.com/office/drawing/2014/main" id="{E7B53676-1AE8-4D6E-96D3-6A7F31F057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9" name="Freeform 31">
              <a:extLst>
                <a:ext uri="{FF2B5EF4-FFF2-40B4-BE49-F238E27FC236}">
                  <a16:creationId xmlns:a16="http://schemas.microsoft.com/office/drawing/2014/main" id="{54BE4303-35D5-4A86-A302-E222F70F047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0" name="Freeform 32">
              <a:extLst>
                <a:ext uri="{FF2B5EF4-FFF2-40B4-BE49-F238E27FC236}">
                  <a16:creationId xmlns:a16="http://schemas.microsoft.com/office/drawing/2014/main" id="{88E87CED-04B5-476D-99C4-4C98D3D907F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1" name="Freeform 29">
              <a:extLst>
                <a:ext uri="{FF2B5EF4-FFF2-40B4-BE49-F238E27FC236}">
                  <a16:creationId xmlns:a16="http://schemas.microsoft.com/office/drawing/2014/main" id="{0EDC7198-FEA6-43FD-ADEA-18F3D5968EF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2" name="Freeform 30">
              <a:extLst>
                <a:ext uri="{FF2B5EF4-FFF2-40B4-BE49-F238E27FC236}">
                  <a16:creationId xmlns:a16="http://schemas.microsoft.com/office/drawing/2014/main" id="{5B3D6183-CFAB-430F-8659-EF5F2C076B9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3" name="Freeform 31">
              <a:extLst>
                <a:ext uri="{FF2B5EF4-FFF2-40B4-BE49-F238E27FC236}">
                  <a16:creationId xmlns:a16="http://schemas.microsoft.com/office/drawing/2014/main" id="{315F1ECD-1621-467F-9AE8-44B1145E933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4" name="Freeform 32">
              <a:extLst>
                <a:ext uri="{FF2B5EF4-FFF2-40B4-BE49-F238E27FC236}">
                  <a16:creationId xmlns:a16="http://schemas.microsoft.com/office/drawing/2014/main" id="{97A20B98-A2D3-482D-87A9-57D7B3FCE7E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5" name="Freeform 29">
              <a:extLst>
                <a:ext uri="{FF2B5EF4-FFF2-40B4-BE49-F238E27FC236}">
                  <a16:creationId xmlns:a16="http://schemas.microsoft.com/office/drawing/2014/main" id="{F848CDB4-3CA9-41C5-96BA-E516A11F9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6" name="Freeform 30">
              <a:extLst>
                <a:ext uri="{FF2B5EF4-FFF2-40B4-BE49-F238E27FC236}">
                  <a16:creationId xmlns:a16="http://schemas.microsoft.com/office/drawing/2014/main" id="{B4ED0023-51CE-4A28-8F14-74133E09AB4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7" name="Freeform 31">
              <a:extLst>
                <a:ext uri="{FF2B5EF4-FFF2-40B4-BE49-F238E27FC236}">
                  <a16:creationId xmlns:a16="http://schemas.microsoft.com/office/drawing/2014/main" id="{EA526ABD-0F5E-4090-8844-FB00086FC7A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8" name="Freeform 32">
              <a:extLst>
                <a:ext uri="{FF2B5EF4-FFF2-40B4-BE49-F238E27FC236}">
                  <a16:creationId xmlns:a16="http://schemas.microsoft.com/office/drawing/2014/main" id="{FA5AB9E8-2D5B-4884-BBFD-C2AD82D9E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89" name="Freeform 387">
              <a:extLst>
                <a:ext uri="{FF2B5EF4-FFF2-40B4-BE49-F238E27FC236}">
                  <a16:creationId xmlns:a16="http://schemas.microsoft.com/office/drawing/2014/main" id="{8FBD0871-FCA7-485D-A512-F03AF1905ED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0" name="Freeform 388">
              <a:extLst>
                <a:ext uri="{FF2B5EF4-FFF2-40B4-BE49-F238E27FC236}">
                  <a16:creationId xmlns:a16="http://schemas.microsoft.com/office/drawing/2014/main" id="{BDF6C8F3-37B7-4E6C-8429-473CEE18836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1" name="Freeform 389">
              <a:extLst>
                <a:ext uri="{FF2B5EF4-FFF2-40B4-BE49-F238E27FC236}">
                  <a16:creationId xmlns:a16="http://schemas.microsoft.com/office/drawing/2014/main" id="{D455863F-CB0D-4728-A5FE-7B7F63EFDDA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2" name="Freeform 390">
              <a:extLst>
                <a:ext uri="{FF2B5EF4-FFF2-40B4-BE49-F238E27FC236}">
                  <a16:creationId xmlns:a16="http://schemas.microsoft.com/office/drawing/2014/main" id="{4C24FDD3-2DCE-4961-AA5C-9813821BC69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3" name="Freeform 29">
              <a:extLst>
                <a:ext uri="{FF2B5EF4-FFF2-40B4-BE49-F238E27FC236}">
                  <a16:creationId xmlns:a16="http://schemas.microsoft.com/office/drawing/2014/main" id="{047CB4F5-4E7E-4CBF-926A-2A2357F084C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4" name="Freeform 31">
              <a:extLst>
                <a:ext uri="{FF2B5EF4-FFF2-40B4-BE49-F238E27FC236}">
                  <a16:creationId xmlns:a16="http://schemas.microsoft.com/office/drawing/2014/main" id="{9869C8EB-AAC4-49F5-BC1D-8B908DE823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5" name="Freeform 29">
              <a:extLst>
                <a:ext uri="{FF2B5EF4-FFF2-40B4-BE49-F238E27FC236}">
                  <a16:creationId xmlns:a16="http://schemas.microsoft.com/office/drawing/2014/main" id="{B01CBDDE-F0A7-4A16-9712-BA802AAFC8F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6" name="Freeform 30">
              <a:extLst>
                <a:ext uri="{FF2B5EF4-FFF2-40B4-BE49-F238E27FC236}">
                  <a16:creationId xmlns:a16="http://schemas.microsoft.com/office/drawing/2014/main" id="{A428EAE8-80C3-42EF-A14C-42B00A1C242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7" name="Freeform 31">
              <a:extLst>
                <a:ext uri="{FF2B5EF4-FFF2-40B4-BE49-F238E27FC236}">
                  <a16:creationId xmlns:a16="http://schemas.microsoft.com/office/drawing/2014/main" id="{A9444C7E-B579-48CE-8207-F06CA36C5C1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8" name="Freeform 32">
              <a:extLst>
                <a:ext uri="{FF2B5EF4-FFF2-40B4-BE49-F238E27FC236}">
                  <a16:creationId xmlns:a16="http://schemas.microsoft.com/office/drawing/2014/main" id="{D6ED2ABE-6BAB-44D6-A940-B6DAE67EA70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99" name="Freeform 397">
              <a:extLst>
                <a:ext uri="{FF2B5EF4-FFF2-40B4-BE49-F238E27FC236}">
                  <a16:creationId xmlns:a16="http://schemas.microsoft.com/office/drawing/2014/main" id="{5081E542-69E6-41BF-B82B-8B8210F147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0" name="Freeform 398">
              <a:extLst>
                <a:ext uri="{FF2B5EF4-FFF2-40B4-BE49-F238E27FC236}">
                  <a16:creationId xmlns:a16="http://schemas.microsoft.com/office/drawing/2014/main" id="{8A1A219D-7DF2-4217-9CE9-26DDB772C4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403809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1" name="Freeform 399">
              <a:extLst>
                <a:ext uri="{FF2B5EF4-FFF2-40B4-BE49-F238E27FC236}">
                  <a16:creationId xmlns:a16="http://schemas.microsoft.com/office/drawing/2014/main" id="{8BD313FC-73AA-4D1A-8F6B-231839C68D8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400078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2" name="Freeform 400">
              <a:extLst>
                <a:ext uri="{FF2B5EF4-FFF2-40B4-BE49-F238E27FC236}">
                  <a16:creationId xmlns:a16="http://schemas.microsoft.com/office/drawing/2014/main" id="{E6A6ECBB-37F6-451D-B8EF-ACA25B4FF0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400078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8" name="Group 1817">
            <a:extLst>
              <a:ext uri="{FF2B5EF4-FFF2-40B4-BE49-F238E27FC236}">
                <a16:creationId xmlns:a16="http://schemas.microsoft.com/office/drawing/2014/main" id="{467AD0AE-48AD-458F-9364-8892C9F2C72D}"/>
              </a:ext>
            </a:extLst>
          </p:cNvPr>
          <p:cNvGrpSpPr/>
          <p:nvPr userDrawn="1"/>
        </p:nvGrpSpPr>
        <p:grpSpPr>
          <a:xfrm>
            <a:off x="83663" y="3769279"/>
            <a:ext cx="12009864" cy="176637"/>
            <a:chOff x="83663" y="3697854"/>
            <a:chExt cx="12009864" cy="176637"/>
          </a:xfrm>
        </p:grpSpPr>
        <p:sp>
          <p:nvSpPr>
            <p:cNvPr id="1707" name="Freeform 29">
              <a:extLst>
                <a:ext uri="{FF2B5EF4-FFF2-40B4-BE49-F238E27FC236}">
                  <a16:creationId xmlns:a16="http://schemas.microsoft.com/office/drawing/2014/main" id="{17FE407A-2FDE-4FD9-AB6B-1752AF0D95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1720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8" name="Freeform 30">
              <a:extLst>
                <a:ext uri="{FF2B5EF4-FFF2-40B4-BE49-F238E27FC236}">
                  <a16:creationId xmlns:a16="http://schemas.microsoft.com/office/drawing/2014/main" id="{1184228A-FA39-464B-AB6A-6401BB38DD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4334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09" name="Freeform 31">
              <a:extLst>
                <a:ext uri="{FF2B5EF4-FFF2-40B4-BE49-F238E27FC236}">
                  <a16:creationId xmlns:a16="http://schemas.microsoft.com/office/drawing/2014/main" id="{74B73DA8-A0F2-4D99-8CDE-8CE13692B8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9567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0" name="Freeform 32">
              <a:extLst>
                <a:ext uri="{FF2B5EF4-FFF2-40B4-BE49-F238E27FC236}">
                  <a16:creationId xmlns:a16="http://schemas.microsoft.com/office/drawing/2014/main" id="{89A03816-6430-4BAC-B797-9C0B276EB3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2430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1" name="Freeform 29">
              <a:extLst>
                <a:ext uri="{FF2B5EF4-FFF2-40B4-BE49-F238E27FC236}">
                  <a16:creationId xmlns:a16="http://schemas.microsoft.com/office/drawing/2014/main" id="{D29822F9-A4D1-4D10-A2EA-5D5BD5724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7197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2" name="Freeform 30">
              <a:extLst>
                <a:ext uri="{FF2B5EF4-FFF2-40B4-BE49-F238E27FC236}">
                  <a16:creationId xmlns:a16="http://schemas.microsoft.com/office/drawing/2014/main" id="{C91557DD-9774-4BA5-AF69-CDB3EF293D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8118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3" name="Freeform 31">
              <a:extLst>
                <a:ext uri="{FF2B5EF4-FFF2-40B4-BE49-F238E27FC236}">
                  <a16:creationId xmlns:a16="http://schemas.microsoft.com/office/drawing/2014/main" id="{2C0D53D8-0DA5-4317-AAB6-79B6953A2E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50444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4" name="Freeform 32">
              <a:extLst>
                <a:ext uri="{FF2B5EF4-FFF2-40B4-BE49-F238E27FC236}">
                  <a16:creationId xmlns:a16="http://schemas.microsoft.com/office/drawing/2014/main" id="{837ABA6A-B9C4-4EBA-9FBB-4243BA5AFA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97907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5" name="Freeform 29">
              <a:extLst>
                <a:ext uri="{FF2B5EF4-FFF2-40B4-BE49-F238E27FC236}">
                  <a16:creationId xmlns:a16="http://schemas.microsoft.com/office/drawing/2014/main" id="{D77667AB-D521-4340-965C-511BCE96D8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74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6" name="Freeform 30">
              <a:extLst>
                <a:ext uri="{FF2B5EF4-FFF2-40B4-BE49-F238E27FC236}">
                  <a16:creationId xmlns:a16="http://schemas.microsoft.com/office/drawing/2014/main" id="{BD2BD189-465D-4227-9095-E7998ABC52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5288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7" name="Freeform 31">
              <a:extLst>
                <a:ext uri="{FF2B5EF4-FFF2-40B4-BE49-F238E27FC236}">
                  <a16:creationId xmlns:a16="http://schemas.microsoft.com/office/drawing/2014/main" id="{A644DD9A-34F6-4E6E-8CAC-AE8789C3CE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0521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8" name="Freeform 32">
              <a:extLst>
                <a:ext uri="{FF2B5EF4-FFF2-40B4-BE49-F238E27FC236}">
                  <a16:creationId xmlns:a16="http://schemas.microsoft.com/office/drawing/2014/main" id="{1A3430E0-7EBF-4117-B45B-6A6AB8429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33841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19" name="Freeform 29">
              <a:extLst>
                <a:ext uri="{FF2B5EF4-FFF2-40B4-BE49-F238E27FC236}">
                  <a16:creationId xmlns:a16="http://schemas.microsoft.com/office/drawing/2014/main" id="{9E52CBFC-9C1F-478E-B487-0475A95F94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8151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0" name="Freeform 30">
              <a:extLst>
                <a:ext uri="{FF2B5EF4-FFF2-40B4-BE49-F238E27FC236}">
                  <a16:creationId xmlns:a16="http://schemas.microsoft.com/office/drawing/2014/main" id="{A0987136-EF45-4A96-AC9E-00942EB345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507656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1" name="Freeform 31">
              <a:extLst>
                <a:ext uri="{FF2B5EF4-FFF2-40B4-BE49-F238E27FC236}">
                  <a16:creationId xmlns:a16="http://schemas.microsoft.com/office/drawing/2014/main" id="{E74EB48D-6FDA-4701-8D1C-23839CEA4C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59982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2" name="Freeform 32">
              <a:extLst>
                <a:ext uri="{FF2B5EF4-FFF2-40B4-BE49-F238E27FC236}">
                  <a16:creationId xmlns:a16="http://schemas.microsoft.com/office/drawing/2014/main" id="{F3F758AD-FCA5-41B3-AB7D-C1C3A9E86D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88610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3" name="Freeform 521">
              <a:extLst>
                <a:ext uri="{FF2B5EF4-FFF2-40B4-BE49-F238E27FC236}">
                  <a16:creationId xmlns:a16="http://schemas.microsoft.com/office/drawing/2014/main" id="{CCE8E6F8-213D-40B0-9DB4-A4FA39B5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83628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4" name="Freeform 522">
              <a:extLst>
                <a:ext uri="{FF2B5EF4-FFF2-40B4-BE49-F238E27FC236}">
                  <a16:creationId xmlns:a16="http://schemas.microsoft.com/office/drawing/2014/main" id="{FF0E7B21-E2CA-4C65-9392-2FD5BE09BA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62425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5" name="Freeform 523">
              <a:extLst>
                <a:ext uri="{FF2B5EF4-FFF2-40B4-BE49-F238E27FC236}">
                  <a16:creationId xmlns:a16="http://schemas.microsoft.com/office/drawing/2014/main" id="{6F1E1ED6-2F41-485A-BF06-4EF4078FF4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614751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6" name="Freeform 524">
              <a:extLst>
                <a:ext uri="{FF2B5EF4-FFF2-40B4-BE49-F238E27FC236}">
                  <a16:creationId xmlns:a16="http://schemas.microsoft.com/office/drawing/2014/main" id="{686B2075-6FDB-4098-A178-2FAC6A3E01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943378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7" name="Freeform 29">
              <a:extLst>
                <a:ext uri="{FF2B5EF4-FFF2-40B4-BE49-F238E27FC236}">
                  <a16:creationId xmlns:a16="http://schemas.microsoft.com/office/drawing/2014/main" id="{2120606B-5026-4440-8A21-6A0C03738C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91054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8" name="Freeform 31">
              <a:extLst>
                <a:ext uri="{FF2B5EF4-FFF2-40B4-BE49-F238E27FC236}">
                  <a16:creationId xmlns:a16="http://schemas.microsoft.com/office/drawing/2014/main" id="{A1E66B80-019D-4A0B-84BD-A98756CE34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269520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29" name="Freeform 29">
              <a:extLst>
                <a:ext uri="{FF2B5EF4-FFF2-40B4-BE49-F238E27FC236}">
                  <a16:creationId xmlns:a16="http://schemas.microsoft.com/office/drawing/2014/main" id="{E7B3AB83-469E-47AB-8461-9638A4684F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81968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0" name="Freeform 30">
              <a:extLst>
                <a:ext uri="{FF2B5EF4-FFF2-40B4-BE49-F238E27FC236}">
                  <a16:creationId xmlns:a16="http://schemas.microsoft.com/office/drawing/2014/main" id="{90202B5E-CF3C-4BB8-B690-246CCEE089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45823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1" name="Freeform 31">
              <a:extLst>
                <a:ext uri="{FF2B5EF4-FFF2-40B4-BE49-F238E27FC236}">
                  <a16:creationId xmlns:a16="http://schemas.microsoft.com/office/drawing/2014/main" id="{D9AA7C79-0EC4-41CB-977A-1EAD4AE7B1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59814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2" name="Freeform 32">
              <a:extLst>
                <a:ext uri="{FF2B5EF4-FFF2-40B4-BE49-F238E27FC236}">
                  <a16:creationId xmlns:a16="http://schemas.microsoft.com/office/drawing/2014/main" id="{1B4B8450-D752-4207-87B1-9DDC5CA8CB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92677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3" name="Freeform 29">
              <a:extLst>
                <a:ext uri="{FF2B5EF4-FFF2-40B4-BE49-F238E27FC236}">
                  <a16:creationId xmlns:a16="http://schemas.microsoft.com/office/drawing/2014/main" id="{17DBEE79-704D-4DF6-A9F8-B79261A1D0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474451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4" name="Freeform 30">
              <a:extLst>
                <a:ext uri="{FF2B5EF4-FFF2-40B4-BE49-F238E27FC236}">
                  <a16:creationId xmlns:a16="http://schemas.microsoft.com/office/drawing/2014/main" id="{C4B0CDC4-C36C-4AD6-B316-17630577E3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00592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5" name="Freeform 31">
              <a:extLst>
                <a:ext uri="{FF2B5EF4-FFF2-40B4-BE49-F238E27FC236}">
                  <a16:creationId xmlns:a16="http://schemas.microsoft.com/office/drawing/2014/main" id="{327F749F-5961-40CB-838C-7367CA221D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252918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6" name="Freeform 32">
              <a:extLst>
                <a:ext uri="{FF2B5EF4-FFF2-40B4-BE49-F238E27FC236}">
                  <a16:creationId xmlns:a16="http://schemas.microsoft.com/office/drawing/2014/main" id="{9BCA627F-8D7A-4117-B84B-B3D8932D46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81546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7" name="Freeform 29">
              <a:extLst>
                <a:ext uri="{FF2B5EF4-FFF2-40B4-BE49-F238E27FC236}">
                  <a16:creationId xmlns:a16="http://schemas.microsoft.com/office/drawing/2014/main" id="{5D368B86-2E72-41A9-8846-D2BA0DB411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2922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8" name="Freeform 30">
              <a:extLst>
                <a:ext uri="{FF2B5EF4-FFF2-40B4-BE49-F238E27FC236}">
                  <a16:creationId xmlns:a16="http://schemas.microsoft.com/office/drawing/2014/main" id="{6BA50F4C-E27E-4CE1-B26C-AAA5E94279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5536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39" name="Freeform 31">
              <a:extLst>
                <a:ext uri="{FF2B5EF4-FFF2-40B4-BE49-F238E27FC236}">
                  <a16:creationId xmlns:a16="http://schemas.microsoft.com/office/drawing/2014/main" id="{E0B16A02-F63C-48F7-95B6-29D463D27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07686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0" name="Freeform 32">
              <a:extLst>
                <a:ext uri="{FF2B5EF4-FFF2-40B4-BE49-F238E27FC236}">
                  <a16:creationId xmlns:a16="http://schemas.microsoft.com/office/drawing/2014/main" id="{B402E983-103E-45E7-8045-50AFA2CCA7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36314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1" name="Freeform 29">
              <a:extLst>
                <a:ext uri="{FF2B5EF4-FFF2-40B4-BE49-F238E27FC236}">
                  <a16:creationId xmlns:a16="http://schemas.microsoft.com/office/drawing/2014/main" id="{6F0A3176-4124-42D9-B15A-44A8B5F4BD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8398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2" name="Freeform 30">
              <a:extLst>
                <a:ext uri="{FF2B5EF4-FFF2-40B4-BE49-F238E27FC236}">
                  <a16:creationId xmlns:a16="http://schemas.microsoft.com/office/drawing/2014/main" id="{4413C9F3-ECBF-4441-8C80-71FBD4E464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110130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3" name="Freeform 31">
              <a:extLst>
                <a:ext uri="{FF2B5EF4-FFF2-40B4-BE49-F238E27FC236}">
                  <a16:creationId xmlns:a16="http://schemas.microsoft.com/office/drawing/2014/main" id="{4C0C4FFD-F94C-481A-B798-F2C7D40E2C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6245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4" name="Freeform 32">
              <a:extLst>
                <a:ext uri="{FF2B5EF4-FFF2-40B4-BE49-F238E27FC236}">
                  <a16:creationId xmlns:a16="http://schemas.microsoft.com/office/drawing/2014/main" id="{67CD8325-4893-4827-8FD3-457A13676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91083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5" name="Freeform 543">
              <a:extLst>
                <a:ext uri="{FF2B5EF4-FFF2-40B4-BE49-F238E27FC236}">
                  <a16:creationId xmlns:a16="http://schemas.microsoft.com/office/drawing/2014/main" id="{28A590BC-8764-4827-9563-90390F1FA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3875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6" name="Freeform 544">
              <a:extLst>
                <a:ext uri="{FF2B5EF4-FFF2-40B4-BE49-F238E27FC236}">
                  <a16:creationId xmlns:a16="http://schemas.microsoft.com/office/drawing/2014/main" id="{65C1C08D-76A6-48A7-AFCC-B4298D63AE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764899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7" name="Freeform 545">
              <a:extLst>
                <a:ext uri="{FF2B5EF4-FFF2-40B4-BE49-F238E27FC236}">
                  <a16:creationId xmlns:a16="http://schemas.microsoft.com/office/drawing/2014/main" id="{AFC0932D-E143-44C8-8A8B-BA72C93786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7225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8" name="Freeform 546">
              <a:extLst>
                <a:ext uri="{FF2B5EF4-FFF2-40B4-BE49-F238E27FC236}">
                  <a16:creationId xmlns:a16="http://schemas.microsoft.com/office/drawing/2014/main" id="{E3BBEB22-8117-47E3-9B44-F76335D205F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45852" y="369785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49" name="Freeform 29">
              <a:extLst>
                <a:ext uri="{FF2B5EF4-FFF2-40B4-BE49-F238E27FC236}">
                  <a16:creationId xmlns:a16="http://schemas.microsoft.com/office/drawing/2014/main" id="{2D663BCF-F608-4A60-AEFC-C883334A1B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093527" y="370158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0" name="Freeform 31">
              <a:extLst>
                <a:ext uri="{FF2B5EF4-FFF2-40B4-BE49-F238E27FC236}">
                  <a16:creationId xmlns:a16="http://schemas.microsoft.com/office/drawing/2014/main" id="{08170C0F-1115-4115-9009-6DB393021E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71993" y="369785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3" name="Freeform 30">
              <a:extLst>
                <a:ext uri="{FF2B5EF4-FFF2-40B4-BE49-F238E27FC236}">
                  <a16:creationId xmlns:a16="http://schemas.microsoft.com/office/drawing/2014/main" id="{E66D0B83-070A-41A7-B047-CF46CAC4D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2710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4" name="Freeform 32">
              <a:extLst>
                <a:ext uri="{FF2B5EF4-FFF2-40B4-BE49-F238E27FC236}">
                  <a16:creationId xmlns:a16="http://schemas.microsoft.com/office/drawing/2014/main" id="{41BEF55C-3A00-4D11-9390-91B8ED4A93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3663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5" name="Freeform 403">
              <a:extLst>
                <a:ext uri="{FF2B5EF4-FFF2-40B4-BE49-F238E27FC236}">
                  <a16:creationId xmlns:a16="http://schemas.microsoft.com/office/drawing/2014/main" id="{3D4E5D95-A585-47A1-A09C-9BF46FA536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133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6" name="Freeform 404">
              <a:extLst>
                <a:ext uri="{FF2B5EF4-FFF2-40B4-BE49-F238E27FC236}">
                  <a16:creationId xmlns:a16="http://schemas.microsoft.com/office/drawing/2014/main" id="{A5F525E3-4973-4E8A-853B-1308588DC5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57479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7" name="Freeform 405">
              <a:extLst>
                <a:ext uri="{FF2B5EF4-FFF2-40B4-BE49-F238E27FC236}">
                  <a16:creationId xmlns:a16="http://schemas.microsoft.com/office/drawing/2014/main" id="{5DA73921-847A-4E0F-B2A0-73CFDD344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9806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8" name="Freeform 406">
              <a:extLst>
                <a:ext uri="{FF2B5EF4-FFF2-40B4-BE49-F238E27FC236}">
                  <a16:creationId xmlns:a16="http://schemas.microsoft.com/office/drawing/2014/main" id="{C871C2E8-491B-444B-999C-3B6D1ACD68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432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09" name="Freeform 29">
              <a:extLst>
                <a:ext uri="{FF2B5EF4-FFF2-40B4-BE49-F238E27FC236}">
                  <a16:creationId xmlns:a16="http://schemas.microsoft.com/office/drawing/2014/main" id="{3DAEFBA8-124C-4771-839E-BBBD21E5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8610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0" name="Freeform 31">
              <a:extLst>
                <a:ext uri="{FF2B5EF4-FFF2-40B4-BE49-F238E27FC236}">
                  <a16:creationId xmlns:a16="http://schemas.microsoft.com/office/drawing/2014/main" id="{BD02B29D-5421-46A4-8A7D-DA78974AD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4574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1" name="Freeform 29">
              <a:extLst>
                <a:ext uri="{FF2B5EF4-FFF2-40B4-BE49-F238E27FC236}">
                  <a16:creationId xmlns:a16="http://schemas.microsoft.com/office/drawing/2014/main" id="{ACE07CA6-04EE-499F-B0B9-699B3C6A94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1473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2" name="Freeform 30">
              <a:extLst>
                <a:ext uri="{FF2B5EF4-FFF2-40B4-BE49-F238E27FC236}">
                  <a16:creationId xmlns:a16="http://schemas.microsoft.com/office/drawing/2014/main" id="{7BD021BA-0E2E-418B-A078-4D7056245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40877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3" name="Freeform 31">
              <a:extLst>
                <a:ext uri="{FF2B5EF4-FFF2-40B4-BE49-F238E27FC236}">
                  <a16:creationId xmlns:a16="http://schemas.microsoft.com/office/drawing/2014/main" id="{10C60CE9-9555-4DCF-8CEC-BBA39468DB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93203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4" name="Freeform 32">
              <a:extLst>
                <a:ext uri="{FF2B5EF4-FFF2-40B4-BE49-F238E27FC236}">
                  <a16:creationId xmlns:a16="http://schemas.microsoft.com/office/drawing/2014/main" id="{46C863CC-1204-4AEF-A22D-DF3FCF0BEB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2182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5" name="Freeform 29">
              <a:extLst>
                <a:ext uri="{FF2B5EF4-FFF2-40B4-BE49-F238E27FC236}">
                  <a16:creationId xmlns:a16="http://schemas.microsoft.com/office/drawing/2014/main" id="{E79C5C60-AEC5-4A11-9D7C-ABF3A058AA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26950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6" name="Freeform 30">
              <a:extLst>
                <a:ext uri="{FF2B5EF4-FFF2-40B4-BE49-F238E27FC236}">
                  <a16:creationId xmlns:a16="http://schemas.microsoft.com/office/drawing/2014/main" id="{08A1AB8F-11BA-476D-B5D9-43B6C95D32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595646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7" name="Freeform 31">
              <a:extLst>
                <a:ext uri="{FF2B5EF4-FFF2-40B4-BE49-F238E27FC236}">
                  <a16:creationId xmlns:a16="http://schemas.microsoft.com/office/drawing/2014/main" id="{5F5EFCA8-FAFD-4917-A54A-AC26344660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7971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8" name="Freeform 32">
              <a:extLst>
                <a:ext uri="{FF2B5EF4-FFF2-40B4-BE49-F238E27FC236}">
                  <a16:creationId xmlns:a16="http://schemas.microsoft.com/office/drawing/2014/main" id="{73C3F8F7-4F4D-4D13-B967-DAC3F42644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376599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19" name="Freeform 29">
              <a:extLst>
                <a:ext uri="{FF2B5EF4-FFF2-40B4-BE49-F238E27FC236}">
                  <a16:creationId xmlns:a16="http://schemas.microsoft.com/office/drawing/2014/main" id="{A850A168-A556-480E-9393-A1561FD527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24274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0" name="Freeform 30">
              <a:extLst>
                <a:ext uri="{FF2B5EF4-FFF2-40B4-BE49-F238E27FC236}">
                  <a16:creationId xmlns:a16="http://schemas.microsoft.com/office/drawing/2014/main" id="{9E6019E5-5960-427D-8D6A-0E110A423E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50415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1" name="Freeform 31">
              <a:extLst>
                <a:ext uri="{FF2B5EF4-FFF2-40B4-BE49-F238E27FC236}">
                  <a16:creationId xmlns:a16="http://schemas.microsoft.com/office/drawing/2014/main" id="{73B422F1-12E5-4C7B-81F3-A1AF372BF7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702740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2" name="Freeform 32">
              <a:extLst>
                <a:ext uri="{FF2B5EF4-FFF2-40B4-BE49-F238E27FC236}">
                  <a16:creationId xmlns:a16="http://schemas.microsoft.com/office/drawing/2014/main" id="{87CAAA68-699C-458C-9D55-0CDA9013F8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1368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3" name="Freeform 29">
              <a:extLst>
                <a:ext uri="{FF2B5EF4-FFF2-40B4-BE49-F238E27FC236}">
                  <a16:creationId xmlns:a16="http://schemas.microsoft.com/office/drawing/2014/main" id="{CF98567B-448E-410B-9E8E-3A4ED4070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79042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4" name="Freeform 30">
              <a:extLst>
                <a:ext uri="{FF2B5EF4-FFF2-40B4-BE49-F238E27FC236}">
                  <a16:creationId xmlns:a16="http://schemas.microsoft.com/office/drawing/2014/main" id="{B7F267B7-2F20-49BD-A370-8722F174AB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90518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5" name="Freeform 31">
              <a:extLst>
                <a:ext uri="{FF2B5EF4-FFF2-40B4-BE49-F238E27FC236}">
                  <a16:creationId xmlns:a16="http://schemas.microsoft.com/office/drawing/2014/main" id="{10B1C9F7-9D14-4B13-A1B5-EC3A0E9EA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35750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6" name="Freeform 32">
              <a:extLst>
                <a:ext uri="{FF2B5EF4-FFF2-40B4-BE49-F238E27FC236}">
                  <a16:creationId xmlns:a16="http://schemas.microsoft.com/office/drawing/2014/main" id="{C51045DD-E868-4A21-B667-61B19EDB57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86137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7" name="Freeform 425">
              <a:extLst>
                <a:ext uri="{FF2B5EF4-FFF2-40B4-BE49-F238E27FC236}">
                  <a16:creationId xmlns:a16="http://schemas.microsoft.com/office/drawing/2014/main" id="{524AACFB-F874-401F-B459-639B47F77E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3381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8" name="Freeform 426">
              <a:extLst>
                <a:ext uri="{FF2B5EF4-FFF2-40B4-BE49-F238E27FC236}">
                  <a16:creationId xmlns:a16="http://schemas.microsoft.com/office/drawing/2014/main" id="{8551931B-17AF-4406-958E-24898B2325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59953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29" name="Freeform 427">
              <a:extLst>
                <a:ext uri="{FF2B5EF4-FFF2-40B4-BE49-F238E27FC236}">
                  <a16:creationId xmlns:a16="http://schemas.microsoft.com/office/drawing/2014/main" id="{56B8DD7C-BF22-48B0-B1F3-895ABF7CE7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012279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0" name="Freeform 428">
              <a:extLst>
                <a:ext uri="{FF2B5EF4-FFF2-40B4-BE49-F238E27FC236}">
                  <a16:creationId xmlns:a16="http://schemas.microsoft.com/office/drawing/2014/main" id="{753A93E8-F5EB-4F3F-B584-8C01974C75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0906" y="3697854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1" name="Freeform 29">
              <a:extLst>
                <a:ext uri="{FF2B5EF4-FFF2-40B4-BE49-F238E27FC236}">
                  <a16:creationId xmlns:a16="http://schemas.microsoft.com/office/drawing/2014/main" id="{6F7FC18E-C56B-485E-B1B6-0A656B4673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88581" y="3701584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2" name="Freeform 31">
              <a:extLst>
                <a:ext uri="{FF2B5EF4-FFF2-40B4-BE49-F238E27FC236}">
                  <a16:creationId xmlns:a16="http://schemas.microsoft.com/office/drawing/2014/main" id="{9BD84D72-C575-48B9-BAF5-EA234A7481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67048" y="3697854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817" name="Group 1816">
            <a:extLst>
              <a:ext uri="{FF2B5EF4-FFF2-40B4-BE49-F238E27FC236}">
                <a16:creationId xmlns:a16="http://schemas.microsoft.com/office/drawing/2014/main" id="{03FF1F65-9B53-4447-9561-8C77C76AC1E1}"/>
              </a:ext>
            </a:extLst>
          </p:cNvPr>
          <p:cNvGrpSpPr/>
          <p:nvPr userDrawn="1"/>
        </p:nvGrpSpPr>
        <p:grpSpPr>
          <a:xfrm>
            <a:off x="83664" y="4054313"/>
            <a:ext cx="12009863" cy="176637"/>
            <a:chOff x="83664" y="3988163"/>
            <a:chExt cx="12009863" cy="176637"/>
          </a:xfrm>
        </p:grpSpPr>
        <p:sp>
          <p:nvSpPr>
            <p:cNvPr id="1751" name="Freeform 29">
              <a:extLst>
                <a:ext uri="{FF2B5EF4-FFF2-40B4-BE49-F238E27FC236}">
                  <a16:creationId xmlns:a16="http://schemas.microsoft.com/office/drawing/2014/main" id="{6CEABA6D-E952-4508-95C7-90A7AD34591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87199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2" name="Freeform 30">
              <a:extLst>
                <a:ext uri="{FF2B5EF4-FFF2-40B4-BE49-F238E27FC236}">
                  <a16:creationId xmlns:a16="http://schemas.microsoft.com/office/drawing/2014/main" id="{1AA0E849-A0D3-4BF6-8DCD-C374BD404F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54585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3" name="Freeform 31">
              <a:extLst>
                <a:ext uri="{FF2B5EF4-FFF2-40B4-BE49-F238E27FC236}">
                  <a16:creationId xmlns:a16="http://schemas.microsoft.com/office/drawing/2014/main" id="{11BAA6CA-4C22-4B41-B964-D9616FAF5B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97908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4" name="Freeform 32">
              <a:extLst>
                <a:ext uri="{FF2B5EF4-FFF2-40B4-BE49-F238E27FC236}">
                  <a16:creationId xmlns:a16="http://schemas.microsoft.com/office/drawing/2014/main" id="{B220A376-DEFB-4028-BA85-15E13D0972D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65294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5" name="Freeform 29">
              <a:extLst>
                <a:ext uri="{FF2B5EF4-FFF2-40B4-BE49-F238E27FC236}">
                  <a16:creationId xmlns:a16="http://schemas.microsoft.com/office/drawing/2014/main" id="{CB213A73-6BC9-4898-B2BE-1460875662A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21722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6" name="Freeform 30">
              <a:extLst>
                <a:ext uri="{FF2B5EF4-FFF2-40B4-BE49-F238E27FC236}">
                  <a16:creationId xmlns:a16="http://schemas.microsoft.com/office/drawing/2014/main" id="{5FE5754A-C158-4FA1-AFB9-703820BB2B2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89108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7" name="Freeform 31">
              <a:extLst>
                <a:ext uri="{FF2B5EF4-FFF2-40B4-BE49-F238E27FC236}">
                  <a16:creationId xmlns:a16="http://schemas.microsoft.com/office/drawing/2014/main" id="{30993B25-CB5A-460B-BA58-314F2F05D7B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32431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8" name="Freeform 32">
              <a:extLst>
                <a:ext uri="{FF2B5EF4-FFF2-40B4-BE49-F238E27FC236}">
                  <a16:creationId xmlns:a16="http://schemas.microsoft.com/office/drawing/2014/main" id="{6591E170-61B5-4A4A-8E2F-F7FAF05907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998178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59" name="Freeform 29">
              <a:extLst>
                <a:ext uri="{FF2B5EF4-FFF2-40B4-BE49-F238E27FC236}">
                  <a16:creationId xmlns:a16="http://schemas.microsoft.com/office/drawing/2014/main" id="{CCAFB71E-6D93-459A-B5A4-70E84863523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56245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0" name="Freeform 30">
              <a:extLst>
                <a:ext uri="{FF2B5EF4-FFF2-40B4-BE49-F238E27FC236}">
                  <a16:creationId xmlns:a16="http://schemas.microsoft.com/office/drawing/2014/main" id="{C8DBB787-7878-4979-BE6F-863C0E42316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23631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1" name="Freeform 31">
              <a:extLst>
                <a:ext uri="{FF2B5EF4-FFF2-40B4-BE49-F238E27FC236}">
                  <a16:creationId xmlns:a16="http://schemas.microsoft.com/office/drawing/2014/main" id="{B2BCAD9C-AC5E-429F-B365-D757EFAEFE7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69550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2" name="Freeform 32">
              <a:extLst>
                <a:ext uri="{FF2B5EF4-FFF2-40B4-BE49-F238E27FC236}">
                  <a16:creationId xmlns:a16="http://schemas.microsoft.com/office/drawing/2014/main" id="{E8C4D6D2-9F0C-4AB0-B984-1DEB3FAE82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343410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3" name="Freeform 29">
              <a:extLst>
                <a:ext uri="{FF2B5EF4-FFF2-40B4-BE49-F238E27FC236}">
                  <a16:creationId xmlns:a16="http://schemas.microsoft.com/office/drawing/2014/main" id="{D005CBE4-9E51-4434-9AF3-408F09414C7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90768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4" name="Freeform 30">
              <a:extLst>
                <a:ext uri="{FF2B5EF4-FFF2-40B4-BE49-F238E27FC236}">
                  <a16:creationId xmlns:a16="http://schemas.microsoft.com/office/drawing/2014/main" id="{58BA0F3B-9AD4-47AE-A6A9-A5E94D07AC8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581546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5" name="Freeform 31">
              <a:extLst>
                <a:ext uri="{FF2B5EF4-FFF2-40B4-BE49-F238E27FC236}">
                  <a16:creationId xmlns:a16="http://schemas.microsoft.com/office/drawing/2014/main" id="{7DC50B31-5D4D-4009-BFC1-CABDF333F9A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01478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6" name="Freeform 32">
              <a:extLst>
                <a:ext uri="{FF2B5EF4-FFF2-40B4-BE49-F238E27FC236}">
                  <a16:creationId xmlns:a16="http://schemas.microsoft.com/office/drawing/2014/main" id="{A748FE50-B695-46F2-B7ED-38FCBD8A5FA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688641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7" name="Freeform 565">
              <a:extLst>
                <a:ext uri="{FF2B5EF4-FFF2-40B4-BE49-F238E27FC236}">
                  <a16:creationId xmlns:a16="http://schemas.microsoft.com/office/drawing/2014/main" id="{C9A3D9EC-0FAD-408D-AD16-D8B4522F784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25291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8" name="Freeform 566">
              <a:extLst>
                <a:ext uri="{FF2B5EF4-FFF2-40B4-BE49-F238E27FC236}">
                  <a16:creationId xmlns:a16="http://schemas.microsoft.com/office/drawing/2014/main" id="{912659A5-C858-4F5E-854C-EEE69C01718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92677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69" name="Freeform 567">
              <a:extLst>
                <a:ext uri="{FF2B5EF4-FFF2-40B4-BE49-F238E27FC236}">
                  <a16:creationId xmlns:a16="http://schemas.microsoft.com/office/drawing/2014/main" id="{8C5414FE-C533-436C-B33E-7033AEB3A5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360012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0" name="Freeform 568">
              <a:extLst>
                <a:ext uri="{FF2B5EF4-FFF2-40B4-BE49-F238E27FC236}">
                  <a16:creationId xmlns:a16="http://schemas.microsoft.com/office/drawing/2014/main" id="{13CD9A4C-A45B-4083-BD19-6DAF39F1836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9033872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1" name="Freeform 29">
              <a:extLst>
                <a:ext uri="{FF2B5EF4-FFF2-40B4-BE49-F238E27FC236}">
                  <a16:creationId xmlns:a16="http://schemas.microsoft.com/office/drawing/2014/main" id="{4D201FE8-16E2-4F43-BADD-E866C46829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5981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2" name="Freeform 31">
              <a:extLst>
                <a:ext uri="{FF2B5EF4-FFF2-40B4-BE49-F238E27FC236}">
                  <a16:creationId xmlns:a16="http://schemas.microsoft.com/office/drawing/2014/main" id="{6335E7FD-03B1-4151-99FA-9B76ED5E2E3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705243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3" name="Freeform 29">
              <a:extLst>
                <a:ext uri="{FF2B5EF4-FFF2-40B4-BE49-F238E27FC236}">
                  <a16:creationId xmlns:a16="http://schemas.microsoft.com/office/drawing/2014/main" id="{511159B3-3CFE-41D7-8235-91341DECEF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26952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4" name="Freeform 30">
              <a:extLst>
                <a:ext uri="{FF2B5EF4-FFF2-40B4-BE49-F238E27FC236}">
                  <a16:creationId xmlns:a16="http://schemas.microsoft.com/office/drawing/2014/main" id="{0110C056-BCC8-4269-B479-216D39614B8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94337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5" name="Freeform 31">
              <a:extLst>
                <a:ext uri="{FF2B5EF4-FFF2-40B4-BE49-F238E27FC236}">
                  <a16:creationId xmlns:a16="http://schemas.microsoft.com/office/drawing/2014/main" id="{629FA7F3-F5AF-4356-83F2-0FA42F3E50C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76614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6" name="Freeform 32">
              <a:extLst>
                <a:ext uri="{FF2B5EF4-FFF2-40B4-BE49-F238E27FC236}">
                  <a16:creationId xmlns:a16="http://schemas.microsoft.com/office/drawing/2014/main" id="{72870FDE-4D3B-4E8D-9910-4122861C766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050474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7" name="Freeform 29">
              <a:extLst>
                <a:ext uri="{FF2B5EF4-FFF2-40B4-BE49-F238E27FC236}">
                  <a16:creationId xmlns:a16="http://schemas.microsoft.com/office/drawing/2014/main" id="{A9914180-BC26-4432-B527-3A5901626DE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614751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8" name="Freeform 30">
              <a:extLst>
                <a:ext uri="{FF2B5EF4-FFF2-40B4-BE49-F238E27FC236}">
                  <a16:creationId xmlns:a16="http://schemas.microsoft.com/office/drawing/2014/main" id="{33A4B091-6813-43A9-9E22-279B1BD2917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2886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79" name="Freeform 31">
              <a:extLst>
                <a:ext uri="{FF2B5EF4-FFF2-40B4-BE49-F238E27FC236}">
                  <a16:creationId xmlns:a16="http://schemas.microsoft.com/office/drawing/2014/main" id="{8085FA5A-ED9E-4BC7-B0CD-C9F7722BBB7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721846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0" name="Freeform 32">
              <a:extLst>
                <a:ext uri="{FF2B5EF4-FFF2-40B4-BE49-F238E27FC236}">
                  <a16:creationId xmlns:a16="http://schemas.microsoft.com/office/drawing/2014/main" id="{CA4C268C-040A-4B92-9F06-7B6F04F80E20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95705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1" name="Freeform 29">
              <a:extLst>
                <a:ext uri="{FF2B5EF4-FFF2-40B4-BE49-F238E27FC236}">
                  <a16:creationId xmlns:a16="http://schemas.microsoft.com/office/drawing/2014/main" id="{D41CB1AE-D554-4C7B-BAA6-13B3210D000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95998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2" name="Freeform 30">
              <a:extLst>
                <a:ext uri="{FF2B5EF4-FFF2-40B4-BE49-F238E27FC236}">
                  <a16:creationId xmlns:a16="http://schemas.microsoft.com/office/drawing/2014/main" id="{F6898040-2126-413F-8CB2-5871EAAACDC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63384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3" name="Freeform 31">
              <a:extLst>
                <a:ext uri="{FF2B5EF4-FFF2-40B4-BE49-F238E27FC236}">
                  <a16:creationId xmlns:a16="http://schemas.microsoft.com/office/drawing/2014/main" id="{68FB2FB5-0EDA-4FD6-87FA-3AA196365F1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067077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4" name="Freeform 32">
              <a:extLst>
                <a:ext uri="{FF2B5EF4-FFF2-40B4-BE49-F238E27FC236}">
                  <a16:creationId xmlns:a16="http://schemas.microsoft.com/office/drawing/2014/main" id="{33B71BB0-F02E-4F4F-BACA-ADC766453CE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740936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5" name="Freeform 29">
              <a:extLst>
                <a:ext uri="{FF2B5EF4-FFF2-40B4-BE49-F238E27FC236}">
                  <a16:creationId xmlns:a16="http://schemas.microsoft.com/office/drawing/2014/main" id="{32768455-96D0-41F8-8803-C6D6546306F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30521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6" name="Freeform 30">
              <a:extLst>
                <a:ext uri="{FF2B5EF4-FFF2-40B4-BE49-F238E27FC236}">
                  <a16:creationId xmlns:a16="http://schemas.microsoft.com/office/drawing/2014/main" id="{4FF83843-8FBE-404B-A652-F25A1070AAB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9790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7" name="Freeform 31">
              <a:extLst>
                <a:ext uri="{FF2B5EF4-FFF2-40B4-BE49-F238E27FC236}">
                  <a16:creationId xmlns:a16="http://schemas.microsoft.com/office/drawing/2014/main" id="{531C27FF-0CAA-4E88-877A-69411ED9AA2A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412308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8" name="Freeform 32">
              <a:extLst>
                <a:ext uri="{FF2B5EF4-FFF2-40B4-BE49-F238E27FC236}">
                  <a16:creationId xmlns:a16="http://schemas.microsoft.com/office/drawing/2014/main" id="{1E576583-92EB-4BC7-9333-5B753D92651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6086167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89" name="Freeform 587">
              <a:extLst>
                <a:ext uri="{FF2B5EF4-FFF2-40B4-BE49-F238E27FC236}">
                  <a16:creationId xmlns:a16="http://schemas.microsoft.com/office/drawing/2014/main" id="{3B8B7108-49D5-47B3-8EAE-1F51F2E5D57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65044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0" name="Freeform 588">
              <a:extLst>
                <a:ext uri="{FF2B5EF4-FFF2-40B4-BE49-F238E27FC236}">
                  <a16:creationId xmlns:a16="http://schemas.microsoft.com/office/drawing/2014/main" id="{E8CB911C-EC4D-4F84-9348-FBEEF28EAC7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3243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1" name="Freeform 589">
              <a:extLst>
                <a:ext uri="{FF2B5EF4-FFF2-40B4-BE49-F238E27FC236}">
                  <a16:creationId xmlns:a16="http://schemas.microsoft.com/office/drawing/2014/main" id="{DAC7E04B-02A9-4EAB-A744-97A7C5400B6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75753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2" name="Freeform 590">
              <a:extLst>
                <a:ext uri="{FF2B5EF4-FFF2-40B4-BE49-F238E27FC236}">
                  <a16:creationId xmlns:a16="http://schemas.microsoft.com/office/drawing/2014/main" id="{F4F7B3CD-E8CF-4328-B22B-D4F9CD3401B2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431399" y="3988164"/>
              <a:ext cx="111952" cy="176636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3" name="Freeform 29">
              <a:extLst>
                <a:ext uri="{FF2B5EF4-FFF2-40B4-BE49-F238E27FC236}">
                  <a16:creationId xmlns:a16="http://schemas.microsoft.com/office/drawing/2014/main" id="{31AEE46C-2A33-47B4-A20C-9123C9EDC72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9956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94" name="Freeform 31">
              <a:extLst>
                <a:ext uri="{FF2B5EF4-FFF2-40B4-BE49-F238E27FC236}">
                  <a16:creationId xmlns:a16="http://schemas.microsoft.com/office/drawing/2014/main" id="{12871CD8-2DB0-49E2-A2FE-9D885A4DA3E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02769" y="3988164"/>
              <a:ext cx="114439" cy="176636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3" name="Freeform 29">
              <a:extLst>
                <a:ext uri="{FF2B5EF4-FFF2-40B4-BE49-F238E27FC236}">
                  <a16:creationId xmlns:a16="http://schemas.microsoft.com/office/drawing/2014/main" id="{95817B6D-040B-4DDD-9348-0534339788B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66704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4" name="Freeform 30">
              <a:extLst>
                <a:ext uri="{FF2B5EF4-FFF2-40B4-BE49-F238E27FC236}">
                  <a16:creationId xmlns:a16="http://schemas.microsoft.com/office/drawing/2014/main" id="{C3DF66BE-EE07-49C6-AF25-C78FA2E42ED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340907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5" name="Freeform 31">
              <a:extLst>
                <a:ext uri="{FF2B5EF4-FFF2-40B4-BE49-F238E27FC236}">
                  <a16:creationId xmlns:a16="http://schemas.microsoft.com/office/drawing/2014/main" id="{CE05D7B4-2578-4FE8-972C-2D24B34ABFD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774142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6" name="Freeform 32">
              <a:extLst>
                <a:ext uri="{FF2B5EF4-FFF2-40B4-BE49-F238E27FC236}">
                  <a16:creationId xmlns:a16="http://schemas.microsoft.com/office/drawing/2014/main" id="{FC8D02A6-BD82-4503-9DDE-6669955756C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44800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7" name="Freeform 29">
              <a:extLst>
                <a:ext uri="{FF2B5EF4-FFF2-40B4-BE49-F238E27FC236}">
                  <a16:creationId xmlns:a16="http://schemas.microsoft.com/office/drawing/2014/main" id="{854A1D4B-FA43-47CA-AC85-FB20F2E3014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1227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8" name="Freeform 30">
              <a:extLst>
                <a:ext uri="{FF2B5EF4-FFF2-40B4-BE49-F238E27FC236}">
                  <a16:creationId xmlns:a16="http://schemas.microsoft.com/office/drawing/2014/main" id="{5AF95BA3-0AEC-412B-99BC-DB00E036A80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686138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39" name="Freeform 31">
              <a:extLst>
                <a:ext uri="{FF2B5EF4-FFF2-40B4-BE49-F238E27FC236}">
                  <a16:creationId xmlns:a16="http://schemas.microsoft.com/office/drawing/2014/main" id="{D264550B-484F-481F-9EF3-C1E8E944DAE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119373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0" name="Freeform 32">
              <a:extLst>
                <a:ext uri="{FF2B5EF4-FFF2-40B4-BE49-F238E27FC236}">
                  <a16:creationId xmlns:a16="http://schemas.microsoft.com/office/drawing/2014/main" id="{38129DBE-8B39-4887-89F3-64051744870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793231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1" name="Freeform 29">
              <a:extLst>
                <a:ext uri="{FF2B5EF4-FFF2-40B4-BE49-F238E27FC236}">
                  <a16:creationId xmlns:a16="http://schemas.microsoft.com/office/drawing/2014/main" id="{831A8309-6A73-45C2-B087-1CCCC1283E94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35751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2" name="Freeform 30">
              <a:extLst>
                <a:ext uri="{FF2B5EF4-FFF2-40B4-BE49-F238E27FC236}">
                  <a16:creationId xmlns:a16="http://schemas.microsoft.com/office/drawing/2014/main" id="{C98AD516-251A-4C67-BB65-9BBFC73ADD4C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03136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3" name="Freeform 31">
              <a:extLst>
                <a:ext uri="{FF2B5EF4-FFF2-40B4-BE49-F238E27FC236}">
                  <a16:creationId xmlns:a16="http://schemas.microsoft.com/office/drawing/2014/main" id="{2334F0F6-77D7-4855-B129-F231B2969D53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464604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4" name="Freeform 32">
              <a:extLst>
                <a:ext uri="{FF2B5EF4-FFF2-40B4-BE49-F238E27FC236}">
                  <a16:creationId xmlns:a16="http://schemas.microsoft.com/office/drawing/2014/main" id="{8620528F-4DAB-4557-950E-B549476181C6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313846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5" name="Freeform 29">
              <a:extLst>
                <a:ext uri="{FF2B5EF4-FFF2-40B4-BE49-F238E27FC236}">
                  <a16:creationId xmlns:a16="http://schemas.microsoft.com/office/drawing/2014/main" id="{657793A8-CF03-471A-AB50-1D186E625C6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70274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6" name="Freeform 30">
              <a:extLst>
                <a:ext uri="{FF2B5EF4-FFF2-40B4-BE49-F238E27FC236}">
                  <a16:creationId xmlns:a16="http://schemas.microsoft.com/office/drawing/2014/main" id="{6418A16B-9A9F-458C-8DBE-E70FDFCC32B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376599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7" name="Freeform 31">
              <a:extLst>
                <a:ext uri="{FF2B5EF4-FFF2-40B4-BE49-F238E27FC236}">
                  <a16:creationId xmlns:a16="http://schemas.microsoft.com/office/drawing/2014/main" id="{47E19927-3850-43A4-8E30-2BA40B757AF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80983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8" name="Freeform 32">
              <a:extLst>
                <a:ext uri="{FF2B5EF4-FFF2-40B4-BE49-F238E27FC236}">
                  <a16:creationId xmlns:a16="http://schemas.microsoft.com/office/drawing/2014/main" id="{EB5686E5-0C6D-4EBD-9161-C598BFF573C7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483694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49" name="Freeform 447">
              <a:extLst>
                <a:ext uri="{FF2B5EF4-FFF2-40B4-BE49-F238E27FC236}">
                  <a16:creationId xmlns:a16="http://schemas.microsoft.com/office/drawing/2014/main" id="{7644655A-D839-4908-9EFA-3A72DBA442DF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047972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0" name="Freeform 448">
              <a:extLst>
                <a:ext uri="{FF2B5EF4-FFF2-40B4-BE49-F238E27FC236}">
                  <a16:creationId xmlns:a16="http://schemas.microsoft.com/office/drawing/2014/main" id="{47F5CED3-FA95-4B65-9936-433082510EED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721830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1" name="Freeform 449">
              <a:extLst>
                <a:ext uri="{FF2B5EF4-FFF2-40B4-BE49-F238E27FC236}">
                  <a16:creationId xmlns:a16="http://schemas.microsoft.com/office/drawing/2014/main" id="{7B796CBC-3037-431F-919B-2874346EEC5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2155066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2" name="Freeform 450">
              <a:extLst>
                <a:ext uri="{FF2B5EF4-FFF2-40B4-BE49-F238E27FC236}">
                  <a16:creationId xmlns:a16="http://schemas.microsoft.com/office/drawing/2014/main" id="{2C963BF1-7C4A-420B-9C74-3936A9BFE64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828926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3" name="Freeform 29">
              <a:extLst>
                <a:ext uri="{FF2B5EF4-FFF2-40B4-BE49-F238E27FC236}">
                  <a16:creationId xmlns:a16="http://schemas.microsoft.com/office/drawing/2014/main" id="{39EB11D3-7A18-41EC-8721-580B169FD065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39320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4" name="Freeform 31">
              <a:extLst>
                <a:ext uri="{FF2B5EF4-FFF2-40B4-BE49-F238E27FC236}">
                  <a16:creationId xmlns:a16="http://schemas.microsoft.com/office/drawing/2014/main" id="{BE349951-DDC5-4036-9168-327ED01A7F6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500297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5" name="Freeform 29">
              <a:extLst>
                <a:ext uri="{FF2B5EF4-FFF2-40B4-BE49-F238E27FC236}">
                  <a16:creationId xmlns:a16="http://schemas.microsoft.com/office/drawing/2014/main" id="{439ECB52-59C5-4248-9E6D-F64D01290A98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06457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6" name="Freeform 30">
              <a:extLst>
                <a:ext uri="{FF2B5EF4-FFF2-40B4-BE49-F238E27FC236}">
                  <a16:creationId xmlns:a16="http://schemas.microsoft.com/office/drawing/2014/main" id="{A540F224-FE70-41BB-8ED2-8189D9CA351E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738433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7" name="Freeform 31">
              <a:extLst>
                <a:ext uri="{FF2B5EF4-FFF2-40B4-BE49-F238E27FC236}">
                  <a16:creationId xmlns:a16="http://schemas.microsoft.com/office/drawing/2014/main" id="{E88AAEF8-418E-4319-8550-98791E25C9A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171668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8" name="Freeform 32">
              <a:extLst>
                <a:ext uri="{FF2B5EF4-FFF2-40B4-BE49-F238E27FC236}">
                  <a16:creationId xmlns:a16="http://schemas.microsoft.com/office/drawing/2014/main" id="{1B8F18B3-559C-4EC9-BF41-EC4925420F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4552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59" name="Freeform 29">
              <a:extLst>
                <a:ext uri="{FF2B5EF4-FFF2-40B4-BE49-F238E27FC236}">
                  <a16:creationId xmlns:a16="http://schemas.microsoft.com/office/drawing/2014/main" id="{36A2FC45-5203-4AD9-885F-11219EE753E9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409805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0" name="Freeform 30">
              <a:extLst>
                <a:ext uri="{FF2B5EF4-FFF2-40B4-BE49-F238E27FC236}">
                  <a16:creationId xmlns:a16="http://schemas.microsoft.com/office/drawing/2014/main" id="{8D335CF5-B47A-4403-AD42-4C985E3BE401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83664" y="3991895"/>
              <a:ext cx="0" cy="169173"/>
            </a:xfrm>
            <a:custGeom>
              <a:avLst/>
              <a:gdLst>
                <a:gd name="T0" fmla="*/ 0 h 50"/>
                <a:gd name="T1" fmla="*/ 50 h 5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</a:cxnLst>
              <a:rect l="0" t="0" r="r" b="b"/>
              <a:pathLst>
                <a:path h="50">
                  <a:moveTo>
                    <a:pt x="0" y="0"/>
                  </a:moveTo>
                  <a:cubicBezTo>
                    <a:pt x="0" y="50"/>
                    <a:pt x="0" y="50"/>
                    <a:pt x="0" y="50"/>
                  </a:cubicBezTo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1" name="Freeform 31">
              <a:extLst>
                <a:ext uri="{FF2B5EF4-FFF2-40B4-BE49-F238E27FC236}">
                  <a16:creationId xmlns:a16="http://schemas.microsoft.com/office/drawing/2014/main" id="{4076E064-BBD2-41BF-8D95-16A4623D64F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516899" y="3988163"/>
              <a:ext cx="114439" cy="176637"/>
            </a:xfrm>
            <a:custGeom>
              <a:avLst/>
              <a:gdLst>
                <a:gd name="T0" fmla="*/ 34 w 34"/>
                <a:gd name="T1" fmla="*/ 35 h 52"/>
                <a:gd name="T2" fmla="*/ 34 w 34"/>
                <a:gd name="T3" fmla="*/ 16 h 52"/>
                <a:gd name="T4" fmla="*/ 17 w 34"/>
                <a:gd name="T5" fmla="*/ 0 h 52"/>
                <a:gd name="T6" fmla="*/ 17 w 34"/>
                <a:gd name="T7" fmla="*/ 0 h 52"/>
                <a:gd name="T8" fmla="*/ 0 w 34"/>
                <a:gd name="T9" fmla="*/ 16 h 52"/>
                <a:gd name="T10" fmla="*/ 0 w 34"/>
                <a:gd name="T11" fmla="*/ 35 h 52"/>
                <a:gd name="T12" fmla="*/ 17 w 34"/>
                <a:gd name="T13" fmla="*/ 52 h 52"/>
                <a:gd name="T14" fmla="*/ 17 w 34"/>
                <a:gd name="T15" fmla="*/ 52 h 52"/>
                <a:gd name="T16" fmla="*/ 34 w 34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52">
                  <a:moveTo>
                    <a:pt x="34" y="35"/>
                  </a:moveTo>
                  <a:cubicBezTo>
                    <a:pt x="34" y="16"/>
                    <a:pt x="34" y="16"/>
                    <a:pt x="34" y="16"/>
                  </a:cubicBezTo>
                  <a:cubicBezTo>
                    <a:pt x="34" y="7"/>
                    <a:pt x="2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8" y="52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27" y="52"/>
                    <a:pt x="34" y="43"/>
                    <a:pt x="34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62" name="Freeform 32">
              <a:extLst>
                <a:ext uri="{FF2B5EF4-FFF2-40B4-BE49-F238E27FC236}">
                  <a16:creationId xmlns:a16="http://schemas.microsoft.com/office/drawing/2014/main" id="{C63CB843-A8CC-401A-91B0-7241179120DB}"/>
                </a:ext>
              </a:extLst>
            </p:cNvPr>
            <p:cNvSpPr>
              <a:spLocks/>
            </p:cNvSpPr>
            <p:nvPr userDrawn="1"/>
          </p:nvSpPr>
          <p:spPr bwMode="auto">
            <a:xfrm flipH="1">
              <a:off x="190758" y="3988163"/>
              <a:ext cx="111952" cy="176637"/>
            </a:xfrm>
            <a:custGeom>
              <a:avLst/>
              <a:gdLst>
                <a:gd name="T0" fmla="*/ 33 w 33"/>
                <a:gd name="T1" fmla="*/ 35 h 52"/>
                <a:gd name="T2" fmla="*/ 33 w 33"/>
                <a:gd name="T3" fmla="*/ 16 h 52"/>
                <a:gd name="T4" fmla="*/ 16 w 33"/>
                <a:gd name="T5" fmla="*/ 0 h 52"/>
                <a:gd name="T6" fmla="*/ 16 w 33"/>
                <a:gd name="T7" fmla="*/ 0 h 52"/>
                <a:gd name="T8" fmla="*/ 0 w 33"/>
                <a:gd name="T9" fmla="*/ 16 h 52"/>
                <a:gd name="T10" fmla="*/ 0 w 33"/>
                <a:gd name="T11" fmla="*/ 35 h 52"/>
                <a:gd name="T12" fmla="*/ 16 w 33"/>
                <a:gd name="T13" fmla="*/ 52 h 52"/>
                <a:gd name="T14" fmla="*/ 16 w 33"/>
                <a:gd name="T15" fmla="*/ 52 h 52"/>
                <a:gd name="T16" fmla="*/ 33 w 33"/>
                <a:gd name="T17" fmla="*/ 3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52">
                  <a:moveTo>
                    <a:pt x="33" y="35"/>
                  </a:moveTo>
                  <a:cubicBezTo>
                    <a:pt x="33" y="16"/>
                    <a:pt x="33" y="16"/>
                    <a:pt x="33" y="16"/>
                  </a:cubicBezTo>
                  <a:cubicBezTo>
                    <a:pt x="33" y="7"/>
                    <a:pt x="2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3"/>
                    <a:pt x="7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25" y="52"/>
                    <a:pt x="33" y="43"/>
                    <a:pt x="33" y="35"/>
                  </a:cubicBezTo>
                  <a:close/>
                </a:path>
              </a:pathLst>
            </a:custGeom>
            <a:noFill/>
            <a:ln w="15875" cap="flat">
              <a:solidFill>
                <a:srgbClr val="0078D7">
                  <a:alpha val="12000"/>
                </a:srgb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856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9463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5469231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167091906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72">
            <a:extLst>
              <a:ext uri="{FF2B5EF4-FFF2-40B4-BE49-F238E27FC236}">
                <a16:creationId xmlns:a16="http://schemas.microsoft.com/office/drawing/2014/main" id="{1206FFEE-68CD-4E99-8B90-CDA7AB898338}"/>
              </a:ext>
            </a:extLst>
          </p:cNvPr>
          <p:cNvSpPr/>
          <p:nvPr userDrawn="1"/>
        </p:nvSpPr>
        <p:spPr>
          <a:xfrm>
            <a:off x="5148303" y="0"/>
            <a:ext cx="7043697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273">
            <a:extLst>
              <a:ext uri="{FF2B5EF4-FFF2-40B4-BE49-F238E27FC236}">
                <a16:creationId xmlns:a16="http://schemas.microsoft.com/office/drawing/2014/main" id="{2E635E12-4C1D-4578-B737-A37E959ED30F}"/>
              </a:ext>
            </a:extLst>
          </p:cNvPr>
          <p:cNvSpPr txBox="1"/>
          <p:nvPr userDrawn="1"/>
        </p:nvSpPr>
        <p:spPr>
          <a:xfrm>
            <a:off x="303111" y="2687451"/>
            <a:ext cx="6569030" cy="148309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Better</a:t>
            </a:r>
            <a:r>
              <a:rPr sz="4000" b="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insights.</a:t>
            </a:r>
            <a:endParaRPr sz="4000" dirty="0">
              <a:latin typeface="Segoe UI Light"/>
              <a:cs typeface="Segoe UI Light"/>
            </a:endParaRPr>
          </a:p>
          <a:p>
            <a:pPr marL="12700">
              <a:lnSpc>
                <a:spcPct val="100000"/>
              </a:lnSpc>
              <a:spcBef>
                <a:spcPts val="0"/>
              </a:spcBef>
            </a:pPr>
            <a:r>
              <a:rPr sz="4000" b="0" spc="30" dirty="0">
                <a:solidFill>
                  <a:srgbClr val="FFFFFF"/>
                </a:solidFill>
                <a:latin typeface="Segoe UI Light"/>
                <a:cs typeface="Segoe UI Light"/>
              </a:rPr>
              <a:t>Faster</a:t>
            </a:r>
            <a:r>
              <a:rPr sz="4000" b="0" spc="-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000" b="0" spc="35" dirty="0">
                <a:solidFill>
                  <a:srgbClr val="FFFFFF"/>
                </a:solidFill>
                <a:latin typeface="Segoe UI Light"/>
                <a:cs typeface="Segoe UI Light"/>
              </a:rPr>
              <a:t>innovation.</a:t>
            </a:r>
            <a:endParaRPr sz="4000" dirty="0">
              <a:latin typeface="Segoe UI Light"/>
              <a:cs typeface="Segoe UI Light"/>
            </a:endParaRPr>
          </a:p>
          <a:p>
            <a:pPr marL="29209">
              <a:lnSpc>
                <a:spcPct val="100000"/>
              </a:lnSpc>
              <a:spcBef>
                <a:spcPts val="350"/>
              </a:spcBef>
            </a:pPr>
            <a:r>
              <a:rPr sz="1200" b="1" spc="-95" dirty="0">
                <a:solidFill>
                  <a:srgbClr val="FFFFFF"/>
                </a:solidFill>
                <a:latin typeface="Arial Black"/>
                <a:cs typeface="Arial Black"/>
              </a:rPr>
              <a:t>Apache</a:t>
            </a:r>
            <a:r>
              <a:rPr sz="1100" b="1" spc="44" baseline="34722" dirty="0">
                <a:solidFill>
                  <a:srgbClr val="FFFFFF"/>
                </a:solidFill>
                <a:latin typeface="Arial Black"/>
                <a:cs typeface="Arial Black"/>
              </a:rPr>
              <a:t>®</a:t>
            </a:r>
            <a:r>
              <a:rPr sz="1100" b="1" spc="-60" baseline="34722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95" dirty="0">
                <a:solidFill>
                  <a:srgbClr val="FFFFFF"/>
                </a:solidFill>
                <a:latin typeface="Arial Black"/>
                <a:cs typeface="Arial Black"/>
              </a:rPr>
              <a:t>Spar</a:t>
            </a:r>
            <a:r>
              <a:rPr sz="1200" b="1" spc="-105" dirty="0">
                <a:solidFill>
                  <a:srgbClr val="FFFFFF"/>
                </a:solidFill>
                <a:latin typeface="Arial Black"/>
                <a:cs typeface="Arial Black"/>
              </a:rPr>
              <a:t>k</a:t>
            </a:r>
            <a:r>
              <a:rPr sz="800" b="1" spc="-15" baseline="148148" dirty="0">
                <a:solidFill>
                  <a:srgbClr val="FFFFFF"/>
                </a:solidFill>
                <a:latin typeface="Arial Black"/>
                <a:cs typeface="Arial Black"/>
              </a:rPr>
              <a:t>TM</a:t>
            </a:r>
            <a:r>
              <a:rPr sz="800" b="1" spc="-22" baseline="148148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90" dirty="0">
                <a:solidFill>
                  <a:srgbClr val="FFFFFF"/>
                </a:solidFill>
                <a:latin typeface="Arial Black"/>
                <a:cs typeface="Arial Black"/>
              </a:rPr>
              <a:t>Survey</a:t>
            </a:r>
            <a:r>
              <a:rPr sz="1200" b="1" spc="-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200" b="1" spc="-65" dirty="0">
                <a:solidFill>
                  <a:srgbClr val="FFFFFF"/>
                </a:solidFill>
                <a:latin typeface="Arial Black"/>
                <a:cs typeface="Arial Black"/>
              </a:rPr>
              <a:t>highlights</a:t>
            </a:r>
            <a:endParaRPr sz="12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75875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 No ti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3"/>
            <a:ext cx="3662999" cy="875413"/>
          </a:xfrm>
          <a:noFill/>
        </p:spPr>
        <p:txBody>
          <a:bodyPr lIns="146304" tIns="91440" rIns="146304" bIns="91440" anchor="t" anchorCtr="0"/>
          <a:lstStyle>
            <a:lvl1pPr>
              <a:defRPr sz="3200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7"/>
            <a:ext cx="3662999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  <p:sp>
        <p:nvSpPr>
          <p:cNvPr id="8" name="object 272">
            <a:extLst>
              <a:ext uri="{FF2B5EF4-FFF2-40B4-BE49-F238E27FC236}">
                <a16:creationId xmlns:a16="http://schemas.microsoft.com/office/drawing/2014/main" id="{3BB2C92E-6C3F-41AB-949C-F9C506014D7D}"/>
              </a:ext>
            </a:extLst>
          </p:cNvPr>
          <p:cNvSpPr/>
          <p:nvPr userDrawn="1"/>
        </p:nvSpPr>
        <p:spPr>
          <a:xfrm>
            <a:off x="5148303" y="0"/>
            <a:ext cx="7043697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1059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6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2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9441794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69241" y="2125663"/>
            <a:ext cx="2748597" cy="899665"/>
          </a:xfrm>
        </p:spPr>
        <p:txBody>
          <a:bodyPr anchor="b"/>
          <a:lstStyle>
            <a:lvl1pPr>
              <a:defRPr sz="2000" b="1">
                <a:latin typeface="+mn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476770-F039-4F89-BB96-5D357CEB40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41" y="2955985"/>
            <a:ext cx="2748597" cy="129266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="1"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>
                <a:solidFill>
                  <a:schemeClr val="tx2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1400"/>
            </a:lvl3pPr>
            <a:lvl4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4pPr>
            <a:lvl5pPr marL="0" indent="0">
              <a:lnSpc>
                <a:spcPct val="100000"/>
              </a:lnSpc>
              <a:spcBef>
                <a:spcPts val="0"/>
              </a:spcBef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50976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269241" y="2125663"/>
            <a:ext cx="2748597" cy="899665"/>
          </a:xfrm>
        </p:spPr>
        <p:txBody>
          <a:bodyPr anchor="b"/>
          <a:lstStyle>
            <a:lvl1pPr>
              <a:defRPr lang="en-US" sz="2000" b="1" kern="1200" cap="none" spc="-100" baseline="0" dirty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n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</p:spTree>
    <p:extLst>
      <p:ext uri="{BB962C8B-B14F-4D97-AF65-F5344CB8AC3E}">
        <p14:creationId xmlns:p14="http://schemas.microsoft.com/office/powerpoint/2010/main" val="427228440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95255781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7586728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40" y="1189178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54" indent="0">
              <a:buNone/>
              <a:defRPr/>
            </a:lvl3pPr>
            <a:lvl4pPr marL="448107" indent="0">
              <a:buNone/>
              <a:defRPr/>
            </a:lvl4pPr>
            <a:lvl5pPr marL="672161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9037532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0" y="1189177"/>
            <a:ext cx="11653523" cy="2052030"/>
          </a:xfrm>
        </p:spPr>
        <p:txBody>
          <a:bodyPr>
            <a:spAutoFit/>
          </a:bodyPr>
          <a:lstStyle>
            <a:lvl1pPr>
              <a:defRPr sz="392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1010372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5164715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6"/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8816640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1628526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1946751"/>
          </a:xfrm>
        </p:spPr>
        <p:txBody>
          <a:bodyPr wrap="square">
            <a:spAutoFit/>
          </a:bodyPr>
          <a:lstStyle>
            <a:lvl1pPr marL="281623" indent="-281623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6"/>
            </a:lvl1pPr>
            <a:lvl2pPr marL="520602" indent="-228557">
              <a:defRPr sz="2353"/>
            </a:lvl2pPr>
            <a:lvl3pPr marL="685671" indent="-165070">
              <a:tabLst/>
              <a:defRPr sz="1961"/>
            </a:lvl3pPr>
            <a:lvl4pPr marL="863437" indent="-177767">
              <a:defRPr/>
            </a:lvl4pPr>
            <a:lvl5pPr marL="1028506" indent="-165070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91410156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56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-1" y="-26950"/>
            <a:ext cx="12192000" cy="6911901"/>
          </a:xfrm>
          <a:prstGeom prst="rect">
            <a:avLst/>
          </a:prstGeom>
          <a:gradFill flip="none" rotWithShape="1">
            <a:gsLst>
              <a:gs pos="56000">
                <a:srgbClr val="FFFFFF">
                  <a:alpha val="9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Walkin No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-905" t="13409" r="17494" b="16223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auto">
          <a:xfrm>
            <a:off x="0" y="0"/>
            <a:ext cx="12192000" cy="6911901"/>
          </a:xfrm>
          <a:prstGeom prst="rect">
            <a:avLst/>
          </a:prstGeom>
          <a:gradFill flip="none" rotWithShape="1">
            <a:gsLst>
              <a:gs pos="56000">
                <a:srgbClr val="FFFFFF">
                  <a:alpha val="91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39" y="2104752"/>
            <a:ext cx="6276530" cy="875413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39" y="3007116"/>
            <a:ext cx="6276530" cy="1677043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 baseline="0">
                <a:gradFill>
                  <a:gsLst>
                    <a:gs pos="84066">
                      <a:schemeClr val="tx1"/>
                    </a:gs>
                    <a:gs pos="57576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180" y="5967074"/>
            <a:ext cx="1568742" cy="577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920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2696029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97876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4056579"/>
            <a:ext cx="6276530" cy="71724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2353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City | Date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74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2"/>
            <a:ext cx="12190264" cy="6857996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9239" y="2077800"/>
            <a:ext cx="6274974" cy="359258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2" y="2077814"/>
            <a:ext cx="6276530" cy="1793104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6"/>
            <a:ext cx="6276530" cy="1793104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137">
                <a:gradFill>
                  <a:gsLst>
                    <a:gs pos="57576">
                      <a:srgbClr val="FFFFFF"/>
                    </a:gs>
                    <a:gs pos="3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3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1187621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2982008"/>
            <a:ext cx="7171337" cy="1792326"/>
          </a:xfrm>
          <a:noFill/>
        </p:spPr>
        <p:txBody>
          <a:bodyPr lIns="164592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Rectangle 6"/>
          <p:cNvSpPr/>
          <p:nvPr userDrawn="1"/>
        </p:nvSpPr>
        <p:spPr bwMode="gray">
          <a:xfrm>
            <a:off x="0" y="5646494"/>
            <a:ext cx="12191377" cy="1211506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03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3192" y="6087890"/>
            <a:ext cx="1427788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417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301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5" y="6121376"/>
            <a:ext cx="1254995" cy="26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9751195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91919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0731578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357256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6911270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42930153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2389732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1946751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366727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116314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700418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018285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1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87944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7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6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427184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47712571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94120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4041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3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012070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2" y="1217195"/>
            <a:ext cx="5378548" cy="1973570"/>
          </a:xfrm>
        </p:spPr>
        <p:txBody>
          <a:bodyPr>
            <a:spAutoFit/>
          </a:bodyPr>
          <a:lstStyle>
            <a:lvl1pPr>
              <a:defRPr sz="646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7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50352378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724246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99812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1959963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85584527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white backgrou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324833"/>
      </p:ext>
    </p:extLst>
  </p:cSld>
  <p:clrMapOvr>
    <a:masterClrMapping/>
  </p:clrMapOvr>
  <p:transition>
    <p:fade/>
  </p:transition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018934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43528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838943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1217195"/>
            <a:ext cx="5378548" cy="1973570"/>
          </a:xfrm>
        </p:spPr>
        <p:txBody>
          <a:bodyPr>
            <a:spAutoFit/>
          </a:bodyPr>
          <a:lstStyle>
            <a:lvl1pPr>
              <a:defRPr sz="647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097556" y="0"/>
            <a:ext cx="6094444" cy="6856100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967260555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768844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0535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5635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15" tIns="45715" rIns="45715" bIns="4571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3"/>
            <a:ext cx="11653522" cy="1956973"/>
          </a:xfrm>
        </p:spPr>
        <p:txBody>
          <a:bodyPr/>
          <a:lstStyle>
            <a:lvl1pPr marL="0" indent="0">
              <a:buNone/>
              <a:defRPr sz="3234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66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297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36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094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7974116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4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4752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7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59" tIns="143407" rIns="179259" bIns="143407" numCol="1" anchor="t" anchorCtr="0" compatLnSpc="1">
            <a:prstTxWarp prst="textNoShape">
              <a:avLst/>
            </a:prstTxWarp>
            <a:spAutoFit/>
          </a:bodyPr>
          <a:lstStyle/>
          <a:p>
            <a:pPr defTabSz="913748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6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868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5587684"/>
      </p:ext>
    </p:extLst>
  </p:cSld>
  <p:clrMapOvr>
    <a:masterClrMapping/>
  </p:clrMapOvr>
  <p:transition>
    <p:fade/>
  </p:transition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6591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Slide for developer code</a:t>
            </a:r>
          </a:p>
        </p:txBody>
      </p:sp>
      <p:sp>
        <p:nvSpPr>
          <p:cNvPr id="3" name="Rectangle 2"/>
          <p:cNvSpPr/>
          <p:nvPr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6881774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92002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49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3" y="3083652"/>
            <a:ext cx="3227129" cy="69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41002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losing logo slide_colo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269239" y="6171616"/>
            <a:ext cx="11653522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2014 Microsoft Corporation. All rights reserved.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05" y="3083652"/>
            <a:ext cx="3227129" cy="69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72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71356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89C719-4052-4C2B-B081-33B69B366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62F7D-CD68-4C92-B4D4-A62EC2A992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534A-B820-4D5B-B6DD-C8FEC0BBB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FBDCA-AAD6-4D12-957D-3D943D66043B}" type="datetimeFigureOut">
              <a:rPr lang="en-US" smtClean="0"/>
              <a:t>10/23/2018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AD4811-23D1-4D94-8D48-53EE7F9C4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AC43-F328-452C-8836-2B27832DD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3F9C4-2E42-44A3-A6B0-379670237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9649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with photo and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itting at a table using a computer&#10;&#10;Description generated with high confidence">
            <a:extLst>
              <a:ext uri="{FF2B5EF4-FFF2-40B4-BE49-F238E27FC236}">
                <a16:creationId xmlns:a16="http://schemas.microsoft.com/office/drawing/2014/main" id="{AC14534E-46CD-4303-B862-80358F1BA8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-2" y="-5304"/>
            <a:ext cx="4526282" cy="6863304"/>
          </a:xfrm>
          <a:prstGeom prst="rect">
            <a:avLst/>
          </a:prstGeom>
          <a:gradFill>
            <a:gsLst>
              <a:gs pos="0">
                <a:schemeClr val="bg1">
                  <a:alpha val="71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92" y="256398"/>
            <a:ext cx="1829371" cy="673018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267682" y="2084172"/>
            <a:ext cx="6274974" cy="3586208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303" y="2077814"/>
            <a:ext cx="6274911" cy="1793104"/>
          </a:xfrm>
          <a:noFill/>
        </p:spPr>
        <p:txBody>
          <a:bodyPr lIns="146304" tIns="91440" rIns="146304" bIns="91440" anchor="t" anchorCtr="0"/>
          <a:lstStyle>
            <a:lvl1pPr>
              <a:defRPr sz="4704" spc="-98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7683" y="3877278"/>
            <a:ext cx="6276530" cy="651821"/>
          </a:xfrm>
        </p:spPr>
        <p:txBody>
          <a:bodyPr wrap="square" lIns="164592" tIns="109728" rIns="164592" bIns="109728">
            <a:spAutoFit/>
          </a:bodyPr>
          <a:lstStyle>
            <a:lvl1pPr marL="0" indent="0">
              <a:spcBef>
                <a:spcPts val="0"/>
              </a:spcBef>
              <a:buNone/>
              <a:defRPr sz="3136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99656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 bwMode="gray"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269302" y="2084187"/>
            <a:ext cx="8964185" cy="1793090"/>
          </a:xfrm>
          <a:noFill/>
        </p:spPr>
        <p:txBody>
          <a:bodyPr lIns="146304" tIns="91440" rIns="146304" bIns="91440" anchor="t" anchorCtr="0"/>
          <a:lstStyle>
            <a:lvl1pPr>
              <a:defRPr sz="5293" cap="none" spc="-98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269302" y="3878574"/>
            <a:ext cx="7171337" cy="179232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6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MS logo white - EMF">
            <a:extLst>
              <a:ext uri="{FF2B5EF4-FFF2-40B4-BE49-F238E27FC236}">
                <a16:creationId xmlns:a16="http://schemas.microsoft.com/office/drawing/2014/main" id="{4B2448B7-4736-40F6-B6E5-8B83FDA25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451633" y="470067"/>
            <a:ext cx="1423303" cy="30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028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op Sub |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23328B-C5F1-4431-B4F3-E9DDC5CC2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5E480-06E3-466E-AB06-00AD3BF925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9240" y="-541796"/>
            <a:ext cx="11656060" cy="350865"/>
          </a:xfrm>
        </p:spPr>
        <p:txBody>
          <a:bodyPr/>
          <a:lstStyle>
            <a:lvl1pPr>
              <a:defRPr sz="1200" b="0" spc="300">
                <a:latin typeface="+mn-lt"/>
              </a:defRPr>
            </a:lvl1pPr>
          </a:lstStyle>
          <a:p>
            <a:pPr lvl="0"/>
            <a:r>
              <a:rPr lang="en-US" dirty="0"/>
              <a:t>SUBHEAD 16 PT</a:t>
            </a:r>
          </a:p>
        </p:txBody>
      </p:sp>
    </p:spTree>
    <p:extLst>
      <p:ext uri="{BB962C8B-B14F-4D97-AF65-F5344CB8AC3E}">
        <p14:creationId xmlns:p14="http://schemas.microsoft.com/office/powerpoint/2010/main" val="3873587245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>
            <a:lvl1pPr algn="ctr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16993410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gray,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3969169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650D8C5-8B94-42F7-99D2-EE6C08F638E0}"/>
              </a:ext>
            </a:extLst>
          </p:cNvPr>
          <p:cNvSpPr/>
          <p:nvPr/>
        </p:nvSpPr>
        <p:spPr bwMode="auto">
          <a:xfrm>
            <a:off x="0" y="1458686"/>
            <a:ext cx="12192000" cy="5399314"/>
          </a:xfrm>
          <a:prstGeom prst="rect">
            <a:avLst/>
          </a:prstGeom>
          <a:solidFill>
            <a:srgbClr val="F7F7F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516166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1887516-5404-4D65-815F-4D6F8F24CA8B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>
              <a:alpha val="7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14225">
              <a:defRPr/>
            </a:pPr>
            <a:endParaRPr lang="en-US" sz="1800" kern="0" dirty="0">
              <a:solidFill>
                <a:prstClr val="white"/>
              </a:solidFill>
              <a:latin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AA577C-AA69-440E-93ED-785F0922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5241" y="289513"/>
            <a:ext cx="5294286" cy="899665"/>
          </a:xfrm>
        </p:spPr>
        <p:txBody>
          <a:bodyPr/>
          <a:lstStyle>
            <a:lvl1pPr>
              <a:defRPr sz="3921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0E1E1A-D76F-4736-84AB-EA6B8474363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65241" y="1747838"/>
            <a:ext cx="5294285" cy="395814"/>
          </a:xfrm>
        </p:spPr>
        <p:txBody>
          <a:bodyPr/>
          <a:lstStyle>
            <a:lvl1pPr marL="0" marR="0" indent="0" algn="l" defTabSz="914225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2400"/>
              </a:spcAft>
              <a:buClrTx/>
              <a:buSzPct val="90000"/>
              <a:buFont typeface="Arial" pitchFamily="34" charset="0"/>
              <a:buNone/>
              <a:tabLst/>
              <a:defRPr lang="en-US" sz="1372" kern="1200" spc="9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552767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9E3F1-5A51-4B35-B9B4-F3830936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3216" y="289513"/>
            <a:ext cx="6421864" cy="899665"/>
          </a:xfrm>
        </p:spPr>
        <p:txBody>
          <a:bodyPr/>
          <a:lstStyle>
            <a:lvl1pPr>
              <a:defRPr lang="en-US" sz="3529" b="0" kern="1200" cap="none" spc="-1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02D8466-407C-4220-B6A8-8C189F42E00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302440" cy="68580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82284D3-DBDC-495E-984E-DA902FB7BB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03217" y="1661166"/>
            <a:ext cx="6421863" cy="817794"/>
          </a:xfrm>
        </p:spPr>
        <p:txBody>
          <a:bodyPr/>
          <a:lstStyle>
            <a:lvl1pPr marL="0" indent="0">
              <a:spcBef>
                <a:spcPts val="1765"/>
              </a:spcBef>
              <a:spcAft>
                <a:spcPts val="588"/>
              </a:spcAft>
              <a:buNone/>
              <a:defRPr sz="1961">
                <a:solidFill>
                  <a:schemeClr val="tx2"/>
                </a:solidFill>
              </a:defRPr>
            </a:lvl1pPr>
            <a:lvl2pPr marL="0" indent="0">
              <a:lnSpc>
                <a:spcPct val="100000"/>
              </a:lnSpc>
              <a:spcAft>
                <a:spcPts val="588"/>
              </a:spcAft>
              <a:buNone/>
              <a:defRPr lang="en-US" sz="1568" kern="1200" spc="88" baseline="0" dirty="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2pPr>
            <a:lvl3pPr>
              <a:defRPr sz="1176"/>
            </a:lvl3pPr>
            <a:lvl4pPr>
              <a:defRPr sz="1078"/>
            </a:lvl4pPr>
            <a:lvl5pPr>
              <a:defRPr sz="1078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558407302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-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4"/>
            <a:ext cx="7401560" cy="619444"/>
          </a:xfrm>
        </p:spPr>
        <p:txBody>
          <a:bodyPr/>
          <a:lstStyle>
            <a:lvl1pPr algn="l">
              <a:defRPr lang="en-US" sz="2800" b="0" kern="1200" cap="all" spc="800" baseline="0" dirty="0">
                <a:ln w="3175">
                  <a:noFill/>
                </a:ln>
                <a:solidFill>
                  <a:schemeClr val="tx2"/>
                </a:solidFill>
                <a:effectLst/>
                <a:latin typeface="Segoe UI Light" charset="0"/>
                <a:ea typeface="+mn-ea"/>
                <a:cs typeface="Segoe UI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8BBAFC-E834-49F6-81F9-7D61A73D7100}"/>
              </a:ext>
            </a:extLst>
          </p:cNvPr>
          <p:cNvSpPr/>
          <p:nvPr/>
        </p:nvSpPr>
        <p:spPr bwMode="auto">
          <a:xfrm>
            <a:off x="8152527" y="0"/>
            <a:ext cx="4039474" cy="6868572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2103120" rIns="27432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sz="2000" dirty="0">
              <a:solidFill>
                <a:schemeClr val="bg1"/>
              </a:solidFill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3F6A325-ED81-4943-98B9-9DD29A58E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70900" y="2044700"/>
            <a:ext cx="3263900" cy="250190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1D626E0-2FF7-4549-A576-D97D8DBA122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240" y="1499391"/>
            <a:ext cx="7401560" cy="2050882"/>
          </a:xfrm>
        </p:spPr>
        <p:txBody>
          <a:bodyPr/>
          <a:lstStyle>
            <a:lvl1pPr>
              <a:spcBef>
                <a:spcPts val="0"/>
              </a:spcBef>
              <a:spcAft>
                <a:spcPts val="1800"/>
              </a:spcAft>
              <a:defRPr lang="en-US" sz="2000" smtClean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defRPr>
            </a:lvl1pPr>
            <a:lvl2pPr>
              <a:defRPr lang="en-US" smtClean="0">
                <a:cs typeface="+mn-cs"/>
              </a:defRPr>
            </a:lvl2pPr>
            <a:lvl3pPr>
              <a:defRPr lang="en-US" smtClean="0">
                <a:cs typeface="+mn-cs"/>
              </a:defRPr>
            </a:lvl3pPr>
            <a:lvl4pPr>
              <a:defRPr lang="en-US" smtClean="0">
                <a:cs typeface="+mn-cs"/>
              </a:defRPr>
            </a:lvl4pPr>
            <a:lvl5pPr>
              <a:defRPr lang="en-US">
                <a:cs typeface="+mn-cs"/>
              </a:defRPr>
            </a:lvl5pPr>
          </a:lstStyle>
          <a:p>
            <a:pPr marL="0" lvl="0" indent="0" defTabSz="914367">
              <a:lnSpc>
                <a:spcPct val="100000"/>
              </a:lnSpc>
              <a:spcBef>
                <a:spcPts val="1800"/>
              </a:spcBef>
              <a:buNone/>
            </a:pPr>
            <a:r>
              <a:rPr lang="en-US" dirty="0"/>
              <a:t>Edit Master text styles</a:t>
            </a:r>
          </a:p>
          <a:p>
            <a:pPr marL="572691" lvl="1" indent="-236546" defTabSz="914367"/>
            <a:r>
              <a:rPr lang="en-US" dirty="0"/>
              <a:t>Second level</a:t>
            </a:r>
          </a:p>
          <a:p>
            <a:pPr marL="784338" lvl="2" indent="-224097" defTabSz="914367"/>
            <a:r>
              <a:rPr lang="en-US" dirty="0"/>
              <a:t>Third level</a:t>
            </a:r>
          </a:p>
          <a:p>
            <a:pPr marL="1008435" lvl="3" indent="-224097" defTabSz="914367"/>
            <a:r>
              <a:rPr lang="en-US" dirty="0"/>
              <a:t>Fourth level</a:t>
            </a:r>
          </a:p>
          <a:p>
            <a:pPr marL="1232531" lvl="4" indent="-224097" defTabSz="914367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0265835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/>
        </p:nvSpPr>
        <p:spPr bwMode="auto">
          <a:xfrm>
            <a:off x="-1" y="0"/>
            <a:ext cx="4944533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ABFFFD4-D3B4-4252-95D9-B98FB4384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764" y="156952"/>
            <a:ext cx="4648722" cy="1592480"/>
          </a:xfrm>
          <a:noFill/>
        </p:spPr>
        <p:txBody>
          <a:bodyPr vert="horz" wrap="square" lIns="146304" tIns="91440" rIns="146304" bIns="91440" rtlCol="0" anchor="t">
            <a:noAutofit/>
          </a:bodyPr>
          <a:lstStyle>
            <a:lvl1pPr>
              <a:defRPr kumimoji="0" lang="en-US" sz="2200" i="0" u="none" strike="noStrike" cap="all" spc="300" normalizeH="0">
                <a:solidFill>
                  <a:srgbClr val="FFFFFF"/>
                </a:solidFill>
                <a:uLnTx/>
                <a:uFillTx/>
                <a:latin typeface="Segoe UI Semilight" charset="0"/>
                <a:ea typeface="Segoe UI Semilight" charset="0"/>
                <a:cs typeface="Segoe UI Semilight" charset="0"/>
              </a:defRPr>
            </a:lvl1pPr>
          </a:lstStyle>
          <a:p>
            <a:pPr marL="0" marR="0" lvl="0" indent="0" defTabSz="914367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r>
              <a:rPr lang="en-US" dirty="0"/>
              <a:t>Click to edit Master title style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62C0FC-9202-4B12-A4AE-85A64FB924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62764" y="2060310"/>
            <a:ext cx="4648722" cy="4268132"/>
          </a:xfrm>
        </p:spPr>
        <p:txBody>
          <a:bodyPr lIns="91440" tIns="45720" rIns="91440" bIns="45720"/>
          <a:lstStyle>
            <a:lvl1pPr marL="0" indent="0">
              <a:spcBef>
                <a:spcPts val="1200"/>
              </a:spcBef>
              <a:buNone/>
              <a:defRPr sz="1200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173038" indent="-115888">
              <a:defRPr sz="1200">
                <a:solidFill>
                  <a:schemeClr val="bg1"/>
                </a:solidFill>
              </a:defRPr>
            </a:lvl2pPr>
            <a:lvl3pPr marL="400050" indent="-115888">
              <a:defRPr sz="1100">
                <a:solidFill>
                  <a:schemeClr val="bg1"/>
                </a:solidFill>
              </a:defRPr>
            </a:lvl3pPr>
            <a:lvl4pPr marL="800100" indent="-223838">
              <a:defRPr sz="1050">
                <a:solidFill>
                  <a:schemeClr val="bg1"/>
                </a:solidFill>
              </a:defRPr>
            </a:lvl4pPr>
            <a:lvl5pPr marL="1028700" indent="-223838"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6200690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0/50 spl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ACD934D-D19B-459D-8517-C593E83402E3}"/>
              </a:ext>
            </a:extLst>
          </p:cNvPr>
          <p:cNvSpPr/>
          <p:nvPr/>
        </p:nvSpPr>
        <p:spPr bwMode="auto">
          <a:xfrm>
            <a:off x="-2" y="0"/>
            <a:ext cx="6096001" cy="685800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0AE9F0-FECE-4AFD-A61E-780A2C6CC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86" y="2778035"/>
            <a:ext cx="5256348" cy="1301932"/>
          </a:xfrm>
        </p:spPr>
        <p:txBody>
          <a:bodyPr anchor="ctr"/>
          <a:lstStyle>
            <a:lvl1pPr>
              <a:defRPr sz="4400" spc="1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24211661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424681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AEF9AA7-BD29-4A18-82C0-68A9D38AF5C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1CA6D4-62F0-4F7D-B7B0-B0EDEA610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127" y="5819469"/>
            <a:ext cx="11659748" cy="888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79234" tIns="143389" rIns="179234" bIns="143389"/>
          <a:lstStyle>
            <a:lvl1pPr>
              <a:defRPr>
                <a:solidFill>
                  <a:schemeClr val="tx1"/>
                </a:solidFill>
                <a:latin typeface="Segoe UI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5pPr>
            <a:lvl6pPr marL="25146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6pPr>
            <a:lvl7pPr marL="29718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7pPr>
            <a:lvl8pPr marL="34290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8pPr>
            <a:lvl9pPr marL="3886200" indent="-228600" defTabSz="93186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Segoe UI" charset="0"/>
                <a:ea typeface="ＭＳ Ｐゴシック" charset="0"/>
              </a:defRPr>
            </a:lvl9pPr>
          </a:lstStyle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© 2018 Microsoft Corporation. All rights reserved. Microsoft, Windows, and other product names are or may be registered trademarks and/or trademarks in the U.S. and/or other countries.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The information herein is for informational purposes only and represents the current view of Microsoft Corporation as of the date of this presentation. Because Microsoft must respond to changing market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conditions, it should not be interpreted to be a commitment on the part of Microsoft, and Microsoft cannot guarantee the accuracy of any information provided after the date of this presentation.</a:t>
            </a:r>
          </a:p>
          <a:p>
            <a:pPr defTabSz="913154" fontAlgn="base">
              <a:lnSpc>
                <a:spcPts val="1174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980" dirty="0">
                <a:solidFill>
                  <a:srgbClr val="FFFFFF"/>
                </a:solidFill>
              </a:rPr>
              <a:t>MICROSOFT MAKES NO WARRANTIES, EXPRESS, IMPLIED OR STATUTORY, AS TO THE INFORMATION IN THIS PRESENTATION.</a:t>
            </a:r>
          </a:p>
        </p:txBody>
      </p:sp>
    </p:spTree>
    <p:extLst>
      <p:ext uri="{BB962C8B-B14F-4D97-AF65-F5344CB8AC3E}">
        <p14:creationId xmlns:p14="http://schemas.microsoft.com/office/powerpoint/2010/main" val="1641583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50.xml"/><Relationship Id="rId26" Type="http://schemas.openxmlformats.org/officeDocument/2006/relationships/slideLayout" Target="../slideLayouts/slideLayout58.xml"/><Relationship Id="rId39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53.xml"/><Relationship Id="rId34" Type="http://schemas.openxmlformats.org/officeDocument/2006/relationships/slideLayout" Target="../slideLayouts/slideLayout66.xml"/><Relationship Id="rId42" Type="http://schemas.openxmlformats.org/officeDocument/2006/relationships/slideLayout" Target="../slideLayouts/slideLayout74.xml"/><Relationship Id="rId47" Type="http://schemas.openxmlformats.org/officeDocument/2006/relationships/slideLayout" Target="../slideLayouts/slideLayout79.xml"/><Relationship Id="rId50" Type="http://schemas.openxmlformats.org/officeDocument/2006/relationships/slideLayout" Target="../slideLayouts/slideLayout82.xml"/><Relationship Id="rId55" Type="http://schemas.openxmlformats.org/officeDocument/2006/relationships/slideLayout" Target="../slideLayouts/slideLayout87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slideLayout" Target="../slideLayouts/slideLayout49.xml"/><Relationship Id="rId25" Type="http://schemas.openxmlformats.org/officeDocument/2006/relationships/slideLayout" Target="../slideLayouts/slideLayout57.xml"/><Relationship Id="rId33" Type="http://schemas.openxmlformats.org/officeDocument/2006/relationships/slideLayout" Target="../slideLayouts/slideLayout65.xml"/><Relationship Id="rId38" Type="http://schemas.openxmlformats.org/officeDocument/2006/relationships/slideLayout" Target="../slideLayouts/slideLayout70.xml"/><Relationship Id="rId46" Type="http://schemas.openxmlformats.org/officeDocument/2006/relationships/slideLayout" Target="../slideLayouts/slideLayout78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20" Type="http://schemas.openxmlformats.org/officeDocument/2006/relationships/slideLayout" Target="../slideLayouts/slideLayout52.xml"/><Relationship Id="rId29" Type="http://schemas.openxmlformats.org/officeDocument/2006/relationships/slideLayout" Target="../slideLayouts/slideLayout61.xml"/><Relationship Id="rId41" Type="http://schemas.openxmlformats.org/officeDocument/2006/relationships/slideLayout" Target="../slideLayouts/slideLayout73.xml"/><Relationship Id="rId54" Type="http://schemas.openxmlformats.org/officeDocument/2006/relationships/slideLayout" Target="../slideLayouts/slideLayout86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56.xml"/><Relationship Id="rId32" Type="http://schemas.openxmlformats.org/officeDocument/2006/relationships/slideLayout" Target="../slideLayouts/slideLayout64.xml"/><Relationship Id="rId37" Type="http://schemas.openxmlformats.org/officeDocument/2006/relationships/slideLayout" Target="../slideLayouts/slideLayout69.xml"/><Relationship Id="rId40" Type="http://schemas.openxmlformats.org/officeDocument/2006/relationships/slideLayout" Target="../slideLayouts/slideLayout72.xml"/><Relationship Id="rId45" Type="http://schemas.openxmlformats.org/officeDocument/2006/relationships/slideLayout" Target="../slideLayouts/slideLayout77.xml"/><Relationship Id="rId53" Type="http://schemas.openxmlformats.org/officeDocument/2006/relationships/slideLayout" Target="../slideLayouts/slideLayout85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23" Type="http://schemas.openxmlformats.org/officeDocument/2006/relationships/slideLayout" Target="../slideLayouts/slideLayout55.xml"/><Relationship Id="rId28" Type="http://schemas.openxmlformats.org/officeDocument/2006/relationships/slideLayout" Target="../slideLayouts/slideLayout60.xml"/><Relationship Id="rId36" Type="http://schemas.openxmlformats.org/officeDocument/2006/relationships/slideLayout" Target="../slideLayouts/slideLayout68.xml"/><Relationship Id="rId49" Type="http://schemas.openxmlformats.org/officeDocument/2006/relationships/slideLayout" Target="../slideLayouts/slideLayout81.xml"/><Relationship Id="rId57" Type="http://schemas.openxmlformats.org/officeDocument/2006/relationships/image" Target="../media/image6.png"/><Relationship Id="rId10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51.xml"/><Relationship Id="rId31" Type="http://schemas.openxmlformats.org/officeDocument/2006/relationships/slideLayout" Target="../slideLayouts/slideLayout63.xml"/><Relationship Id="rId44" Type="http://schemas.openxmlformats.org/officeDocument/2006/relationships/slideLayout" Target="../slideLayouts/slideLayout76.xml"/><Relationship Id="rId52" Type="http://schemas.openxmlformats.org/officeDocument/2006/relationships/slideLayout" Target="../slideLayouts/slideLayout84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54.xml"/><Relationship Id="rId27" Type="http://schemas.openxmlformats.org/officeDocument/2006/relationships/slideLayout" Target="../slideLayouts/slideLayout59.xml"/><Relationship Id="rId30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67.xml"/><Relationship Id="rId43" Type="http://schemas.openxmlformats.org/officeDocument/2006/relationships/slideLayout" Target="../slideLayouts/slideLayout75.xml"/><Relationship Id="rId48" Type="http://schemas.openxmlformats.org/officeDocument/2006/relationships/slideLayout" Target="../slideLayouts/slideLayout80.xml"/><Relationship Id="rId56" Type="http://schemas.openxmlformats.org/officeDocument/2006/relationships/theme" Target="../theme/theme3.xml"/><Relationship Id="rId8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83.xml"/><Relationship Id="rId3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8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4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840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4" r:id="rId3"/>
    <p:sldLayoutId id="2147483666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751" r:id="rId13"/>
    <p:sldLayoutId id="2147483768" r:id="rId14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4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2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2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674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ransition>
    <p:fade/>
  </p:transition>
  <p:txStyles>
    <p:titleStyle>
      <a:lvl1pPr algn="l" defTabSz="914192" rtl="0" eaLnBrk="1" latinLnBrk="0" hangingPunct="1">
        <a:lnSpc>
          <a:spcPct val="90000"/>
        </a:lnSpc>
        <a:spcBef>
          <a:spcPct val="0"/>
        </a:spcBef>
        <a:buNone/>
        <a:defRPr lang="en-US" sz="4704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80" marR="0" indent="-33608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581" marR="0" indent="-236500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187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241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294" marR="0" indent="-224054" algn="l" defTabSz="91419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7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84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713" r:id="rId18"/>
    <p:sldLayoutId id="2147483714" r:id="rId19"/>
    <p:sldLayoutId id="2147483715" r:id="rId20"/>
    <p:sldLayoutId id="2147483716" r:id="rId21"/>
    <p:sldLayoutId id="2147483717" r:id="rId22"/>
    <p:sldLayoutId id="2147483718" r:id="rId23"/>
    <p:sldLayoutId id="2147483719" r:id="rId24"/>
    <p:sldLayoutId id="2147483720" r:id="rId25"/>
    <p:sldLayoutId id="2147483721" r:id="rId26"/>
    <p:sldLayoutId id="2147483722" r:id="rId27"/>
    <p:sldLayoutId id="2147483723" r:id="rId28"/>
    <p:sldLayoutId id="2147483724" r:id="rId29"/>
    <p:sldLayoutId id="2147483725" r:id="rId30"/>
    <p:sldLayoutId id="2147483726" r:id="rId31"/>
    <p:sldLayoutId id="2147483727" r:id="rId32"/>
    <p:sldLayoutId id="2147483728" r:id="rId33"/>
    <p:sldLayoutId id="2147483729" r:id="rId34"/>
    <p:sldLayoutId id="2147483730" r:id="rId35"/>
    <p:sldLayoutId id="2147483731" r:id="rId36"/>
    <p:sldLayoutId id="2147483732" r:id="rId37"/>
    <p:sldLayoutId id="2147483733" r:id="rId38"/>
    <p:sldLayoutId id="2147483734" r:id="rId39"/>
    <p:sldLayoutId id="2147483735" r:id="rId40"/>
    <p:sldLayoutId id="2147483736" r:id="rId41"/>
    <p:sldLayoutId id="2147483737" r:id="rId42"/>
    <p:sldLayoutId id="2147483738" r:id="rId43"/>
    <p:sldLayoutId id="2147483739" r:id="rId44"/>
    <p:sldLayoutId id="2147483740" r:id="rId45"/>
    <p:sldLayoutId id="2147483741" r:id="rId46"/>
    <p:sldLayoutId id="2147483742" r:id="rId47"/>
    <p:sldLayoutId id="2147483743" r:id="rId48"/>
    <p:sldLayoutId id="2147483744" r:id="rId49"/>
    <p:sldLayoutId id="2147483745" r:id="rId50"/>
    <p:sldLayoutId id="2147483746" r:id="rId51"/>
    <p:sldLayoutId id="2147483747" r:id="rId52"/>
    <p:sldLayoutId id="2147483748" r:id="rId53"/>
    <p:sldLayoutId id="2147483749" r:id="rId54"/>
    <p:sldLayoutId id="2147483750" r:id="rId55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208748" y="2991035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62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7" r:id="rId14"/>
    <p:sldLayoutId id="2147483769" r:id="rId15"/>
  </p:sldLayoutIdLst>
  <p:transition>
    <p:fade/>
  </p:transition>
  <p:hf hdr="0" ftr="0" dt="0"/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7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Segoe UI Semilight" panose="020B0402040204020203" pitchFamily="34" charset="0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392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12" Type="http://schemas.openxmlformats.org/officeDocument/2006/relationships/customXml" Target="../ink/ink1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0.xml"/><Relationship Id="rId6" Type="http://schemas.openxmlformats.org/officeDocument/2006/relationships/customXml" Target="../ink/ink8.xml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customXml" Target="../ink/ink10.xml"/><Relationship Id="rId4" Type="http://schemas.openxmlformats.org/officeDocument/2006/relationships/customXml" Target="../ink/ink7.xml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0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customXml" Target="../ink/ink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3.xml"/><Relationship Id="rId7" Type="http://schemas.openxmlformats.org/officeDocument/2006/relationships/customXml" Target="../ink/ink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customXml" Target="../ink/ink4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269302" y="2918854"/>
            <a:ext cx="6274911" cy="1792850"/>
          </a:xfrm>
          <a:prstGeom prst="rect">
            <a:avLst/>
          </a:prstGeom>
          <a:noFill/>
        </p:spPr>
        <p:txBody>
          <a:bodyPr vert="horz" wrap="square" lIns="143428" tIns="89642" rIns="143428" bIns="89642" rtlCol="0" anchor="t" anchorCtr="0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0" baseline="0">
                <a:ln w="3175">
                  <a:noFill/>
                </a:ln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-98" normalizeH="0" baseline="0" noProof="0" dirty="0">
                <a:ln w="3175">
                  <a:noFill/>
                </a:ln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Operationalizing ML Model with Azure Databricks</a:t>
            </a:r>
          </a:p>
        </p:txBody>
      </p:sp>
      <p:sp>
        <p:nvSpPr>
          <p:cNvPr id="4" name="Text Placeholder 3"/>
          <p:cNvSpPr txBox="1">
            <a:spLocks/>
          </p:cNvSpPr>
          <p:nvPr/>
        </p:nvSpPr>
        <p:spPr bwMode="auto">
          <a:xfrm>
            <a:off x="273050" y="4607001"/>
            <a:ext cx="6271163" cy="886397"/>
          </a:xfrm>
          <a:prstGeom prst="rect">
            <a:avLst/>
          </a:prstGeom>
        </p:spPr>
        <p:txBody>
          <a:bodyPr vert="horz" wrap="square" lIns="164592" tIns="109728" rIns="164592" bIns="109728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3200" kern="1200" spc="0" baseline="0">
                <a:gradFill>
                  <a:gsLst>
                    <a:gs pos="130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Manjunath Suryanarayana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969696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Solutions Architect– Big Data &amp; Advanced Analytics</a:t>
            </a:r>
          </a:p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 sz="1600" dirty="0">
                <a:solidFill>
                  <a:srgbClr val="969696"/>
                </a:solidFill>
                <a:latin typeface="Segoe UI Semilight"/>
              </a:rPr>
              <a:t>masuryan@microsoft.com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969696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803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Hidden Technical Debt in ML System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8733E3-E371-4218-AAFC-A1BDEAED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55181"/>
            <a:ext cx="11538857" cy="434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985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Challenges with Productionizing a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3844" y="3487507"/>
            <a:ext cx="6614785" cy="382362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Additional work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Different Frameworks, code paths and tools</a:t>
            </a: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Very tough to implement Agile process Methodologies (like CI and CD </a:t>
            </a:r>
            <a:r>
              <a:rPr kumimoji="0" lang="en-US" sz="1600" b="0" i="0" u="none" strike="noStrike" kern="1200" cap="none" spc="0" normalizeH="0" baseline="0" noProof="0" dirty="0" err="1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etc</a:t>
            </a: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Slow to update Models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Nearly impossible to maintain versioning of Data and Model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Data Science doesn’t translate to production</a:t>
            </a:r>
            <a:endParaRPr kumimoji="0" lang="en-US" sz="16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A0D76-A6E9-489C-81C1-9618373E1920}"/>
              </a:ext>
            </a:extLst>
          </p:cNvPr>
          <p:cNvSpPr txBox="1"/>
          <p:nvPr/>
        </p:nvSpPr>
        <p:spPr>
          <a:xfrm>
            <a:off x="674914" y="1360714"/>
            <a:ext cx="3548743" cy="260686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Science Team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Develop Prototype (Includes Research activities)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Model using Python/R (Mostly on Sample Data)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FB7C5-427D-4029-8915-429353953253}"/>
              </a:ext>
            </a:extLst>
          </p:cNvPr>
          <p:cNvSpPr txBox="1"/>
          <p:nvPr/>
        </p:nvSpPr>
        <p:spPr>
          <a:xfrm>
            <a:off x="5214257" y="1360713"/>
            <a:ext cx="3548743" cy="200978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Engineering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Re-implement model for Production (Java, Python)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CC8C50B-04FB-48CA-94B3-3ADD36CE4B6C}"/>
                  </a:ext>
                </a:extLst>
              </p14:cNvPr>
              <p14:cNvContentPartPr/>
              <p14:nvPr/>
            </p14:nvContentPartPr>
            <p14:xfrm>
              <a:off x="3113169" y="1343203"/>
              <a:ext cx="2743920" cy="19274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CC8C50B-04FB-48CA-94B3-3ADD36CE4B6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4170" y="1334563"/>
                <a:ext cx="2761558" cy="194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866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1680460"/>
          </a:xfrm>
        </p:spPr>
        <p:txBody>
          <a:bodyPr/>
          <a:lstStyle/>
          <a:p>
            <a:r>
              <a:rPr lang="en-US" sz="5400" dirty="0"/>
              <a:t>Why do we need Robust Model Deployment System</a:t>
            </a:r>
          </a:p>
        </p:txBody>
      </p:sp>
    </p:spTree>
    <p:extLst>
      <p:ext uri="{BB962C8B-B14F-4D97-AF65-F5344CB8AC3E}">
        <p14:creationId xmlns:p14="http://schemas.microsoft.com/office/powerpoint/2010/main" val="114518521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Different environments where Model gets deployed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56B097D-97C6-40E6-91F8-6D6D2911F9D8}"/>
              </a:ext>
            </a:extLst>
          </p:cNvPr>
          <p:cNvSpPr txBox="1"/>
          <p:nvPr/>
        </p:nvSpPr>
        <p:spPr>
          <a:xfrm>
            <a:off x="803830" y="1517187"/>
            <a:ext cx="9548484" cy="3823625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Application / e-commerce portals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 Systems / Hadoop / RDBMS (SQL Server)</a:t>
            </a: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 time Processing Systems / Middleware (Biztalk or Service Bus)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Web APIs / Microservices / Modern Infra or Cloud based serverless architecture (Azure Functions)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Embedded in Devices (Mobile Phones, Medical Devices etc.)</a:t>
            </a:r>
          </a:p>
        </p:txBody>
      </p:sp>
    </p:spTree>
    <p:extLst>
      <p:ext uri="{BB962C8B-B14F-4D97-AF65-F5344CB8AC3E}">
        <p14:creationId xmlns:p14="http://schemas.microsoft.com/office/powerpoint/2010/main" val="37472771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960EF0-21E4-417A-94E5-E1B7254B2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Bring Agile to this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927E80-9585-45B8-B26B-71F89DE63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43" y="1328058"/>
            <a:ext cx="5649686" cy="5080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46690F-BC0B-4EFA-AC89-9ACD8932CE00}"/>
              </a:ext>
            </a:extLst>
          </p:cNvPr>
          <p:cNvSpPr txBox="1"/>
          <p:nvPr/>
        </p:nvSpPr>
        <p:spPr>
          <a:xfrm>
            <a:off x="6721929" y="1524000"/>
            <a:ext cx="3249385" cy="392722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Deployment Should support A/B testing and experiments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 Measuring and Evaluating model performance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Entire process should be fast and adaptive</a:t>
            </a:r>
          </a:p>
        </p:txBody>
      </p:sp>
    </p:spTree>
    <p:extLst>
      <p:ext uri="{BB962C8B-B14F-4D97-AF65-F5344CB8AC3E}">
        <p14:creationId xmlns:p14="http://schemas.microsoft.com/office/powerpoint/2010/main" val="396565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4"/>
            <a:ext cx="11655840" cy="619444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Different environments where Model gets deployed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527F7C-B053-48B6-9CF8-8DA0964CEB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06089"/>
            <a:ext cx="11881758" cy="637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07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Ideal Scoring Environment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DA0D76-A6E9-489C-81C1-9618373E1920}"/>
              </a:ext>
            </a:extLst>
          </p:cNvPr>
          <p:cNvSpPr txBox="1"/>
          <p:nvPr/>
        </p:nvSpPr>
        <p:spPr>
          <a:xfrm>
            <a:off x="674914" y="1360714"/>
            <a:ext cx="3548743" cy="2760756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SLAs to Consider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Response Time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Throughput (predictions per second)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Uptime / Reliability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AFB7C5-427D-4029-8915-429353953253}"/>
              </a:ext>
            </a:extLst>
          </p:cNvPr>
          <p:cNvSpPr txBox="1"/>
          <p:nvPr/>
        </p:nvSpPr>
        <p:spPr>
          <a:xfrm>
            <a:off x="5214257" y="1360713"/>
            <a:ext cx="3548743" cy="25391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Technology Stack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C/C++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Legacy (Mainframe)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Java/C#</a:t>
            </a:r>
          </a:p>
          <a:p>
            <a:pPr marL="558579" lvl="1" indent="-448107" defTabSz="913595" fontAlgn="base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Font typeface="Wingdings" panose="05000000000000000000" pitchFamily="2" charset="2"/>
              <a:buChar char="§"/>
              <a:defRPr/>
            </a:pPr>
            <a:endParaRPr lang="en-US" sz="160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888B66-2ED2-4D00-8DDA-64CFF3771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4" y="3369130"/>
            <a:ext cx="8931729" cy="3358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9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Online Learning and Open/Closed Loop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995AB5-7DE1-44B6-9D9D-E145B701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442" y="1318392"/>
            <a:ext cx="11723914" cy="470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54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Model Scoring use cases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C6753A-BB15-4153-99F9-7853D58C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" y="1366156"/>
            <a:ext cx="5438095" cy="52299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B001F4-F658-40B4-8AD3-0E8F7F899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71" y="1366156"/>
            <a:ext cx="5050971" cy="522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6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Architecture Options – Model Scoring</a:t>
            </a:r>
          </a:p>
        </p:txBody>
      </p:sp>
    </p:spTree>
    <p:extLst>
      <p:ext uri="{BB962C8B-B14F-4D97-AF65-F5344CB8AC3E}">
        <p14:creationId xmlns:p14="http://schemas.microsoft.com/office/powerpoint/2010/main" val="297827000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23CB3-4656-4913-84CF-70A8866AD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277696"/>
            <a:ext cx="11655840" cy="899665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Azure Databricks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CA9913E9-F299-439D-9BB0-C159865268F9}"/>
              </a:ext>
            </a:extLst>
          </p:cNvPr>
          <p:cNvSpPr txBox="1">
            <a:spLocks/>
          </p:cNvSpPr>
          <p:nvPr/>
        </p:nvSpPr>
        <p:spPr>
          <a:xfrm>
            <a:off x="357742" y="1424883"/>
            <a:ext cx="6058961" cy="2581692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3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 defTabSz="914367" fontAlgn="base">
              <a:spcBef>
                <a:spcPts val="600"/>
              </a:spcBef>
              <a:buClr>
                <a:srgbClr val="0078D7"/>
              </a:buClr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cs typeface="Segoe UI" panose="020B0502040204020203" pitchFamily="34" charset="0"/>
              </a:rPr>
              <a:t>Databricks is the team which started the Spark project at UC Berkeley in 2009, the goad was to make big data simple and building a Unified Analytics Platform</a:t>
            </a:r>
            <a:r>
              <a:rPr lang="en-US" sz="1600" kern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endParaRPr kumimoji="0" lang="en-US" sz="1600" b="0" i="0" u="none" strike="noStrike" kern="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solidFill>
                <a:srgbClr val="EAEAEA">
                  <a:lumMod val="25000"/>
                </a:srgbClr>
              </a:solidFill>
              <a:effectLst/>
              <a:uLnTx/>
              <a:uFillTx/>
              <a:latin typeface="Segoe UI Semilight"/>
              <a:ea typeface="+mn-ea"/>
              <a:cs typeface="Segoe UI" panose="020B0502040204020203" pitchFamily="34" charset="0"/>
            </a:endParaRP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a </a:t>
            </a:r>
            <a:r>
              <a:rPr kumimoji="0" lang="en-US" sz="1600" b="1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first party </a:t>
            </a: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service on Azure.</a:t>
            </a:r>
          </a:p>
          <a:p>
            <a:pPr marL="406400" marR="0" lvl="2" indent="-17780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Arial" panose="020B0604020202020204" pitchFamily="34" charset="0"/>
              <a:buChar char="•"/>
              <a:tabLst>
                <a:tab pos="632806" algn="l"/>
              </a:tabLst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Unlike with other clouds, it is not an Azure Marketplace or a 3</a:t>
            </a:r>
            <a:r>
              <a:rPr kumimoji="0" lang="en-US" sz="1400" b="0" i="0" u="none" strike="noStrike" kern="0" cap="none" spc="0" normalizeH="0" baseline="3000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rd</a:t>
            </a:r>
            <a:r>
              <a:rPr kumimoji="0" lang="en-US" sz="14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 party hosted service. 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Azure Databricks is integrated seamlessly with Azure services:</a:t>
            </a:r>
          </a:p>
          <a:p>
            <a:pPr marL="285750" marR="0" lvl="1" indent="-285750" algn="l" defTabSz="914367" rtl="0" eaLnBrk="1" fontAlgn="base" latinLnBrk="0" hangingPunct="1">
              <a:lnSpc>
                <a:spcPct val="90000"/>
              </a:lnSpc>
              <a:spcBef>
                <a:spcPts val="576"/>
              </a:spcBef>
              <a:spcAft>
                <a:spcPts val="600"/>
              </a:spcAft>
              <a:buClr>
                <a:srgbClr val="0078D7"/>
              </a:buClr>
              <a:buSzPct val="90000"/>
              <a:buFont typeface="Wingdings" panose="05000000000000000000" pitchFamily="2" charset="2"/>
              <a:buChar char="§"/>
              <a:tabLst>
                <a:tab pos="632806" algn="l"/>
              </a:tabLst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Segoe UI" panose="020B0502040204020203" pitchFamily="34" charset="0"/>
              </a:rPr>
              <a:t>Eliminates need to create a separate account with Databricks</a:t>
            </a:r>
            <a:r>
              <a:rPr kumimoji="0" lang="en-US" sz="1600" b="0" i="0" u="none" strike="noStrike" kern="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solidFill>
                  <a:srgbClr val="EAEAEA">
                    <a:lumMod val="25000"/>
                  </a:srgb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7" name="Freeform: Shape 1">
            <a:extLst>
              <a:ext uri="{FF2B5EF4-FFF2-40B4-BE49-F238E27FC236}">
                <a16:creationId xmlns:a16="http://schemas.microsoft.com/office/drawing/2014/main" id="{ED361D54-B22F-46C7-BE09-30B957A8F51E}"/>
              </a:ext>
            </a:extLst>
          </p:cNvPr>
          <p:cNvSpPr/>
          <p:nvPr/>
        </p:nvSpPr>
        <p:spPr bwMode="auto">
          <a:xfrm>
            <a:off x="6866022" y="1994828"/>
            <a:ext cx="4968236" cy="2752102"/>
          </a:xfrm>
          <a:custGeom>
            <a:avLst/>
            <a:gdLst>
              <a:gd name="connsiteX0" fmla="*/ 3361107 w 6810924"/>
              <a:gd name="connsiteY0" fmla="*/ 0 h 3759126"/>
              <a:gd name="connsiteX1" fmla="*/ 4838321 w 6810924"/>
              <a:gd name="connsiteY1" fmla="*/ 979163 h 3759126"/>
              <a:gd name="connsiteX2" fmla="*/ 4860282 w 6810924"/>
              <a:gd name="connsiteY2" fmla="*/ 1039166 h 3759126"/>
              <a:gd name="connsiteX3" fmla="*/ 4977487 w 6810924"/>
              <a:gd name="connsiteY3" fmla="*/ 996268 h 3759126"/>
              <a:gd name="connsiteX4" fmla="*/ 5397728 w 6810924"/>
              <a:gd name="connsiteY4" fmla="*/ 932734 h 3759126"/>
              <a:gd name="connsiteX5" fmla="*/ 6810924 w 6810924"/>
              <a:gd name="connsiteY5" fmla="*/ 2345930 h 3759126"/>
              <a:gd name="connsiteX6" fmla="*/ 5542219 w 6810924"/>
              <a:gd name="connsiteY6" fmla="*/ 3751830 h 3759126"/>
              <a:gd name="connsiteX7" fmla="*/ 5469009 w 6810924"/>
              <a:gd name="connsiteY7" fmla="*/ 3755527 h 3759126"/>
              <a:gd name="connsiteX8" fmla="*/ 5469009 w 6810924"/>
              <a:gd name="connsiteY8" fmla="*/ 3759125 h 3759126"/>
              <a:gd name="connsiteX9" fmla="*/ 5397748 w 6810924"/>
              <a:gd name="connsiteY9" fmla="*/ 3759125 h 3759126"/>
              <a:gd name="connsiteX10" fmla="*/ 5397728 w 6810924"/>
              <a:gd name="connsiteY10" fmla="*/ 3759126 h 3759126"/>
              <a:gd name="connsiteX11" fmla="*/ 5397708 w 6810924"/>
              <a:gd name="connsiteY11" fmla="*/ 3759125 h 3759126"/>
              <a:gd name="connsiteX12" fmla="*/ 779509 w 6810924"/>
              <a:gd name="connsiteY12" fmla="*/ 3759125 h 3759126"/>
              <a:gd name="connsiteX13" fmla="*/ 779489 w 6810924"/>
              <a:gd name="connsiteY13" fmla="*/ 3759126 h 3759126"/>
              <a:gd name="connsiteX14" fmla="*/ 779470 w 6810924"/>
              <a:gd name="connsiteY14" fmla="*/ 3759125 h 3759126"/>
              <a:gd name="connsiteX15" fmla="*/ 760443 w 6810924"/>
              <a:gd name="connsiteY15" fmla="*/ 3759125 h 3759126"/>
              <a:gd name="connsiteX16" fmla="*/ 760443 w 6810924"/>
              <a:gd name="connsiteY16" fmla="*/ 3758165 h 3759126"/>
              <a:gd name="connsiteX17" fmla="*/ 699791 w 6810924"/>
              <a:gd name="connsiteY17" fmla="*/ 3755102 h 3759126"/>
              <a:gd name="connsiteX18" fmla="*/ 0 w 6810924"/>
              <a:gd name="connsiteY18" fmla="*/ 2979637 h 3759126"/>
              <a:gd name="connsiteX19" fmla="*/ 779489 w 6810924"/>
              <a:gd name="connsiteY19" fmla="*/ 2200148 h 3759126"/>
              <a:gd name="connsiteX20" fmla="*/ 869383 w 6810924"/>
              <a:gd name="connsiteY20" fmla="*/ 2205818 h 3759126"/>
              <a:gd name="connsiteX21" fmla="*/ 855381 w 6810924"/>
              <a:gd name="connsiteY21" fmla="*/ 2066924 h 3759126"/>
              <a:gd name="connsiteX22" fmla="*/ 1782273 w 6810924"/>
              <a:gd name="connsiteY22" fmla="*/ 1140032 h 3759126"/>
              <a:gd name="connsiteX23" fmla="*/ 1825926 w 6810924"/>
              <a:gd name="connsiteY23" fmla="*/ 1142236 h 3759126"/>
              <a:gd name="connsiteX24" fmla="*/ 1829983 w 6810924"/>
              <a:gd name="connsiteY24" fmla="*/ 1126458 h 3759126"/>
              <a:gd name="connsiteX25" fmla="*/ 3361107 w 6810924"/>
              <a:gd name="connsiteY25" fmla="*/ 0 h 375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810924" h="3759126">
                <a:moveTo>
                  <a:pt x="3361107" y="0"/>
                </a:moveTo>
                <a:cubicBezTo>
                  <a:pt x="4025175" y="0"/>
                  <a:pt x="4594941" y="403750"/>
                  <a:pt x="4838321" y="979163"/>
                </a:cubicBezTo>
                <a:lnTo>
                  <a:pt x="4860282" y="1039166"/>
                </a:lnTo>
                <a:lnTo>
                  <a:pt x="4977487" y="996268"/>
                </a:lnTo>
                <a:cubicBezTo>
                  <a:pt x="5110241" y="954978"/>
                  <a:pt x="5251387" y="932734"/>
                  <a:pt x="5397728" y="932734"/>
                </a:cubicBezTo>
                <a:cubicBezTo>
                  <a:pt x="6178215" y="932734"/>
                  <a:pt x="6810924" y="1565443"/>
                  <a:pt x="6810924" y="2345930"/>
                </a:cubicBezTo>
                <a:cubicBezTo>
                  <a:pt x="6810924" y="3077637"/>
                  <a:pt x="6254832" y="3679460"/>
                  <a:pt x="5542219" y="3751830"/>
                </a:cubicBezTo>
                <a:lnTo>
                  <a:pt x="5469009" y="3755527"/>
                </a:lnTo>
                <a:lnTo>
                  <a:pt x="5469009" y="3759125"/>
                </a:lnTo>
                <a:lnTo>
                  <a:pt x="5397748" y="3759125"/>
                </a:lnTo>
                <a:lnTo>
                  <a:pt x="5397728" y="3759126"/>
                </a:lnTo>
                <a:lnTo>
                  <a:pt x="5397708" y="3759125"/>
                </a:lnTo>
                <a:lnTo>
                  <a:pt x="779509" y="3759125"/>
                </a:lnTo>
                <a:lnTo>
                  <a:pt x="779489" y="3759126"/>
                </a:lnTo>
                <a:lnTo>
                  <a:pt x="779470" y="3759125"/>
                </a:lnTo>
                <a:lnTo>
                  <a:pt x="760443" y="3759125"/>
                </a:lnTo>
                <a:lnTo>
                  <a:pt x="760443" y="3758165"/>
                </a:lnTo>
                <a:lnTo>
                  <a:pt x="699791" y="3755102"/>
                </a:lnTo>
                <a:cubicBezTo>
                  <a:pt x="306729" y="3715184"/>
                  <a:pt x="0" y="3383231"/>
                  <a:pt x="0" y="2979637"/>
                </a:cubicBezTo>
                <a:cubicBezTo>
                  <a:pt x="0" y="2549137"/>
                  <a:pt x="348989" y="2200148"/>
                  <a:pt x="779489" y="2200148"/>
                </a:cubicBezTo>
                <a:lnTo>
                  <a:pt x="869383" y="2205818"/>
                </a:lnTo>
                <a:lnTo>
                  <a:pt x="855381" y="2066924"/>
                </a:lnTo>
                <a:cubicBezTo>
                  <a:pt x="855381" y="1555016"/>
                  <a:pt x="1270365" y="1140032"/>
                  <a:pt x="1782273" y="1140032"/>
                </a:cubicBezTo>
                <a:lnTo>
                  <a:pt x="1825926" y="1142236"/>
                </a:lnTo>
                <a:lnTo>
                  <a:pt x="1829983" y="1126458"/>
                </a:lnTo>
                <a:cubicBezTo>
                  <a:pt x="2032967" y="473846"/>
                  <a:pt x="2641701" y="0"/>
                  <a:pt x="3361107" y="0"/>
                </a:cubicBezTo>
                <a:close/>
              </a:path>
            </a:pathLst>
          </a:custGeom>
          <a:noFill/>
          <a:ln w="38100">
            <a:solidFill>
              <a:schemeClr val="tx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10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MS cloud text">
            <a:extLst>
              <a:ext uri="{FF2B5EF4-FFF2-40B4-BE49-F238E27FC236}">
                <a16:creationId xmlns:a16="http://schemas.microsoft.com/office/drawing/2014/main" id="{B24C7F1D-2C36-4CE4-AC5A-197A0BAF4763}"/>
              </a:ext>
            </a:extLst>
          </p:cNvPr>
          <p:cNvSpPr txBox="1">
            <a:spLocks/>
          </p:cNvSpPr>
          <p:nvPr/>
        </p:nvSpPr>
        <p:spPr>
          <a:xfrm>
            <a:off x="7030933" y="3925957"/>
            <a:ext cx="4968236" cy="820973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lang="en-US" sz="4800" b="0" cap="none" spc="-102" baseline="0" dirty="0" smtClean="0">
                <a:ln w="3175">
                  <a:noFill/>
                </a:ln>
                <a:gradFill>
                  <a:gsLst>
                    <a:gs pos="21239">
                      <a:schemeClr val="bg2">
                        <a:lumMod val="50000"/>
                      </a:schemeClr>
                    </a:gs>
                    <a:gs pos="84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effectLst/>
                <a:latin typeface="+mj-lt"/>
                <a:cs typeface="Segoe UI" pitchFamily="34" charset="0"/>
              </a:defRPr>
            </a:lvl1pPr>
          </a:lstStyle>
          <a:p>
            <a:pPr marL="0" marR="0" lvl="0" indent="0" algn="ctr" defTabSz="896386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-100" normalizeH="0" baseline="0" noProof="0" dirty="0">
                <a:ln w="3175">
                  <a:noFill/>
                </a:ln>
                <a:solidFill>
                  <a:srgbClr val="002050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Microsoft Azure</a:t>
            </a:r>
            <a:endParaRPr kumimoji="0" lang="en-US" sz="3600" b="0" i="0" u="none" strike="noStrike" kern="0" cap="none" spc="-100" normalizeH="0" baseline="0" noProof="0" dirty="0">
              <a:ln w="3175">
                <a:noFill/>
              </a:ln>
              <a:solidFill>
                <a:srgbClr val="002050"/>
              </a:solidFill>
              <a:effectLst/>
              <a:uLnTx/>
              <a:uFillTx/>
              <a:latin typeface="Segoe UI Light"/>
              <a:ea typeface="+mn-ea"/>
              <a:cs typeface="Segoe UI Semilight" panose="020B0402040204020203" pitchFamily="34" charset="0"/>
            </a:endParaRPr>
          </a:p>
        </p:txBody>
      </p:sp>
      <p:pic>
        <p:nvPicPr>
          <p:cNvPr id="4100" name="Picture 4" descr="Image result for databricks icon">
            <a:extLst>
              <a:ext uri="{FF2B5EF4-FFF2-40B4-BE49-F238E27FC236}">
                <a16:creationId xmlns:a16="http://schemas.microsoft.com/office/drawing/2014/main" id="{D75E2D2A-F0FD-4DD7-B1CF-7955E9B2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5272" y="3078698"/>
            <a:ext cx="2579557" cy="43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17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4.79167E-6 2.22222E-6 L 4.79167E-6 0.09629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1 – eCommerce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F5866-5040-4301-A5CD-1CA87544C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730" y="1480457"/>
            <a:ext cx="10885714" cy="46298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1EDA69-1B2D-4668-A610-CD5427F985AF}"/>
                  </a:ext>
                </a:extLst>
              </p14:cNvPr>
              <p14:cNvContentPartPr/>
              <p14:nvPr/>
            </p14:nvContentPartPr>
            <p14:xfrm>
              <a:off x="6119889" y="4901040"/>
              <a:ext cx="664560" cy="23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1EDA69-1B2D-4668-A610-CD5427F985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10889" y="4892400"/>
                <a:ext cx="68220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C3E9745-D865-4D47-BF18-67C9A3102F1F}"/>
                  </a:ext>
                </a:extLst>
              </p14:cNvPr>
              <p14:cNvContentPartPr/>
              <p14:nvPr/>
            </p14:nvContentPartPr>
            <p14:xfrm>
              <a:off x="5278209" y="4865400"/>
              <a:ext cx="696600" cy="33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C3E9745-D865-4D47-BF18-67C9A3102F1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69209" y="4856410"/>
                <a:ext cx="714240" cy="3513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77F08E5-C5C3-4D57-B726-7E549D93F3BE}"/>
                  </a:ext>
                </a:extLst>
              </p14:cNvPr>
              <p14:cNvContentPartPr/>
              <p14:nvPr/>
            </p14:nvContentPartPr>
            <p14:xfrm>
              <a:off x="2272569" y="3342600"/>
              <a:ext cx="318240" cy="1864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77F08E5-C5C3-4D57-B726-7E549D93F3B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3929" y="3333600"/>
                <a:ext cx="3358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D1359B7-87BB-4E45-93DB-48FE09AAE20E}"/>
                  </a:ext>
                </a:extLst>
              </p14:cNvPr>
              <p14:cNvContentPartPr/>
              <p14:nvPr/>
            </p14:nvContentPartPr>
            <p14:xfrm>
              <a:off x="2678289" y="3253680"/>
              <a:ext cx="980640" cy="3560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D1359B7-87BB-4E45-93DB-48FE09AAE20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9652" y="3244689"/>
                <a:ext cx="998274" cy="3736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4AD4479-D9D7-4A2F-9350-150C866CD479}"/>
                  </a:ext>
                </a:extLst>
              </p14:cNvPr>
              <p14:cNvContentPartPr/>
              <p14:nvPr/>
            </p14:nvContentPartPr>
            <p14:xfrm>
              <a:off x="1266009" y="3202560"/>
              <a:ext cx="839520" cy="3430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4AD4479-D9D7-4A2F-9350-150C866CD47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57365" y="3193560"/>
                <a:ext cx="857168" cy="36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83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2 – eCommerce App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7792A1-769C-412B-AD40-516B39A0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40" y="1300843"/>
            <a:ext cx="10923917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38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Architecture Sample 3 – Focus of the topic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3276ED-A127-41AB-9E21-721672009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1086599"/>
            <a:ext cx="11602183" cy="548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03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Azure Databricks – ML Model Export</a:t>
            </a:r>
          </a:p>
        </p:txBody>
      </p:sp>
    </p:spTree>
    <p:extLst>
      <p:ext uri="{BB962C8B-B14F-4D97-AF65-F5344CB8AC3E}">
        <p14:creationId xmlns:p14="http://schemas.microsoft.com/office/powerpoint/2010/main" val="403122571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Model Deployment Life Cycle  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0EAD2C3-77D1-4F05-99C7-F181B3C68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357016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065529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Model Deployment Options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FDEA3B23-C117-47AB-883F-E0D5979ABC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7458046"/>
              </p:ext>
            </p:extLst>
          </p:nvPr>
        </p:nvGraphicFramePr>
        <p:xfrm>
          <a:off x="2032000" y="1001486"/>
          <a:ext cx="8128000" cy="51368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82189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 err="1">
                <a:solidFill>
                  <a:srgbClr val="0078D7"/>
                </a:solidFill>
              </a:rPr>
              <a:t>Mleap</a:t>
            </a:r>
            <a:r>
              <a:rPr lang="en-US" sz="2400" dirty="0">
                <a:solidFill>
                  <a:srgbClr val="0078D7"/>
                </a:solidFill>
              </a:rPr>
              <a:t> Components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1EAB71-D6BB-41F2-AAA1-C77FCE2F4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" y="2081212"/>
            <a:ext cx="10629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98472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E7866-B1E1-417E-904D-44FE0E088C54}"/>
              </a:ext>
            </a:extLst>
          </p:cNvPr>
          <p:cNvSpPr txBox="1"/>
          <p:nvPr/>
        </p:nvSpPr>
        <p:spPr>
          <a:xfrm>
            <a:off x="451757" y="1245325"/>
            <a:ext cx="10178143" cy="8571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 Snippet to Export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</a:rPr>
              <a:t>&gt;")</a:t>
            </a:r>
            <a:r>
              <a:rPr lang="en-US" sz="1100" dirty="0"/>
              <a:t> </a:t>
            </a:r>
            <a:endParaRPr 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- ML Model Exporter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64AA0-7D58-4F19-814E-44B9D7B285BF}"/>
              </a:ext>
            </a:extLst>
          </p:cNvPr>
          <p:cNvSpPr/>
          <p:nvPr/>
        </p:nvSpPr>
        <p:spPr>
          <a:xfrm>
            <a:off x="523836" y="3726270"/>
            <a:ext cx="5388206" cy="16743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 Export Format</a:t>
            </a:r>
            <a:b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JSON which is very similar to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Mleap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and even PMMI is JSON format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Supported Models: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A979B3-ACFC-47AC-ACE0-35E7A22EF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91" y="1715860"/>
            <a:ext cx="5388207" cy="1924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2FD957-69B1-4F79-863D-3A391B223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059" y="1047070"/>
            <a:ext cx="4900376" cy="28554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39C44F-FC31-4E0F-B347-1384A8B401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374" y="3902528"/>
            <a:ext cx="4835061" cy="24384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60F763-862E-4FF2-8111-46AF51D7B9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2802" y="6304869"/>
            <a:ext cx="2341841" cy="4116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B2CDEF-453A-422A-90FD-0765561053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091" y="5121728"/>
            <a:ext cx="3181350" cy="10014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FE6DF6E-A05C-493C-A91C-D037AD1F1B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4427" y="4835298"/>
            <a:ext cx="2362200" cy="1469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1758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2AE7866-B1E1-417E-904D-44FE0E088C54}"/>
              </a:ext>
            </a:extLst>
          </p:cNvPr>
          <p:cNvSpPr txBox="1"/>
          <p:nvPr/>
        </p:nvSpPr>
        <p:spPr>
          <a:xfrm>
            <a:off x="451758" y="1245325"/>
            <a:ext cx="5851072" cy="857158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Code Snippet to Import to App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100" dirty="0">
                <a:solidFill>
                  <a:schemeClr val="bg1"/>
                </a:solidFill>
              </a:rPr>
              <a:t>&gt;")</a:t>
            </a:r>
            <a:r>
              <a:rPr lang="en-US" sz="1100" dirty="0"/>
              <a:t> </a:t>
            </a:r>
            <a:endParaRPr lang="en-US" sz="11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6BF74B5A-A927-49B9-B8C4-B232B34B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86143"/>
          </a:xfrm>
        </p:spPr>
        <p:txBody>
          <a:bodyPr/>
          <a:lstStyle/>
          <a:p>
            <a:pPr defTabSz="914192"/>
            <a:r>
              <a:rPr lang="en-US" sz="2400" dirty="0">
                <a:solidFill>
                  <a:srgbClr val="0078D7"/>
                </a:solidFill>
              </a:rPr>
              <a:t>Azure Databricks - ML Model Importing to Application Layer</a:t>
            </a:r>
            <a:endParaRPr lang="en-IN" sz="2400" dirty="0">
              <a:solidFill>
                <a:srgbClr val="0078D7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C9E1A0-8CF2-45BE-9D18-73C295082AA6}"/>
              </a:ext>
            </a:extLst>
          </p:cNvPr>
          <p:cNvSpPr/>
          <p:nvPr/>
        </p:nvSpPr>
        <p:spPr bwMode="auto">
          <a:xfrm>
            <a:off x="-2150221" y="18121"/>
            <a:ext cx="2044296" cy="5738204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Feedback:  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Would introduce three buckets similarly to slide 13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Prep and curate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Train and evaluate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One-line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Take AML out of ML, put it into operationalize and manage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Action: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title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iconography</a:t>
            </a:r>
          </a:p>
          <a:p>
            <a:pPr marL="628650" marR="0" lvl="1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Create an option with a process flow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Update layout</a:t>
            </a: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171450" marR="0" lvl="0" indent="-17145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marL="0" marR="0" lvl="0" indent="0" algn="l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764AA0-7D58-4F19-814E-44B9D7B285BF}"/>
              </a:ext>
            </a:extLst>
          </p:cNvPr>
          <p:cNvSpPr/>
          <p:nvPr/>
        </p:nvSpPr>
        <p:spPr>
          <a:xfrm>
            <a:off x="523836" y="3726270"/>
            <a:ext cx="2316916" cy="6124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Maven Dependencies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445A50-6EE1-4EF1-BFD4-A4C3D91EB0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1" y="1831747"/>
            <a:ext cx="5202219" cy="18484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3CD3A0-A419-4AD1-8669-5F25A863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36" y="4093817"/>
            <a:ext cx="6257925" cy="266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790505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4E4C0-D20F-45FA-A331-0A10E2A65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/>
              <a:t>What are these customers looking to do next?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ADF9B1-412E-4278-8CFB-8C232B744519}"/>
              </a:ext>
            </a:extLst>
          </p:cNvPr>
          <p:cNvSpPr/>
          <p:nvPr/>
        </p:nvSpPr>
        <p:spPr bwMode="auto">
          <a:xfrm>
            <a:off x="457201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2018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015AE5-EFCC-4EF5-805F-984E1E132DD2}"/>
              </a:ext>
            </a:extLst>
          </p:cNvPr>
          <p:cNvSpPr/>
          <p:nvPr/>
        </p:nvSpPr>
        <p:spPr bwMode="auto">
          <a:xfrm>
            <a:off x="2712502" y="3685476"/>
            <a:ext cx="2255581" cy="4710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2019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D42AF-891B-46F2-9A0D-20A791EC49ED}"/>
              </a:ext>
            </a:extLst>
          </p:cNvPr>
          <p:cNvSpPr/>
          <p:nvPr/>
        </p:nvSpPr>
        <p:spPr bwMode="auto">
          <a:xfrm>
            <a:off x="4968083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9435962-FADF-4CA6-AC26-9A3BC1F892F2}"/>
              </a:ext>
            </a:extLst>
          </p:cNvPr>
          <p:cNvSpPr/>
          <p:nvPr/>
        </p:nvSpPr>
        <p:spPr bwMode="auto">
          <a:xfrm>
            <a:off x="7223384" y="3685476"/>
            <a:ext cx="2255581" cy="47103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C1D5AB-DCA1-4D28-8C97-4FCD9492BD78}"/>
              </a:ext>
            </a:extLst>
          </p:cNvPr>
          <p:cNvSpPr/>
          <p:nvPr/>
        </p:nvSpPr>
        <p:spPr bwMode="auto">
          <a:xfrm>
            <a:off x="9479220" y="3685476"/>
            <a:ext cx="2255581" cy="471034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2022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13F6DFF-B8ED-4376-B2C4-AA10090CB56B}"/>
              </a:ext>
            </a:extLst>
          </p:cNvPr>
          <p:cNvCxnSpPr>
            <a:cxnSpLocks/>
          </p:cNvCxnSpPr>
          <p:nvPr/>
        </p:nvCxnSpPr>
        <p:spPr>
          <a:xfrm flipV="1">
            <a:off x="1584991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A970CCA-4029-4E0D-A48C-732C774F63A5}"/>
              </a:ext>
            </a:extLst>
          </p:cNvPr>
          <p:cNvSpPr/>
          <p:nvPr/>
        </p:nvSpPr>
        <p:spPr>
          <a:xfrm>
            <a:off x="514469" y="1382817"/>
            <a:ext cx="2141043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Deep neural networks will be a standard component in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Segoe UI" pitchFamily="34" charset="0"/>
                <a:cs typeface="Segoe UI Semibold" panose="020B0702040204020203" pitchFamily="34" charset="0"/>
              </a:rPr>
              <a:t>80%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data scientists’ tool boxes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A43E20-ADAD-4F1B-8293-D23CC6D897D1}"/>
              </a:ext>
            </a:extLst>
          </p:cNvPr>
          <p:cNvCxnSpPr>
            <a:cxnSpLocks/>
          </p:cNvCxnSpPr>
          <p:nvPr/>
        </p:nvCxnSpPr>
        <p:spPr>
          <a:xfrm>
            <a:off x="5575012" y="4156510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6DBB2AF-589C-42A9-AD33-17B3FF27FF8A}"/>
              </a:ext>
            </a:extLst>
          </p:cNvPr>
          <p:cNvSpPr/>
          <p:nvPr/>
        </p:nvSpPr>
        <p:spPr>
          <a:xfrm>
            <a:off x="4121944" y="5552776"/>
            <a:ext cx="2906136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More than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40%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data science tasks will be automated, resulting in increased productivity and broader usage by citizen data scientists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EE2B5A-7E49-4F4B-B116-360169692907}"/>
              </a:ext>
            </a:extLst>
          </p:cNvPr>
          <p:cNvCxnSpPr>
            <a:cxnSpLocks/>
          </p:cNvCxnSpPr>
          <p:nvPr/>
        </p:nvCxnSpPr>
        <p:spPr>
          <a:xfrm flipV="1">
            <a:off x="6690391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A501EAD9-89E9-4D6F-ABF1-A31B421B732D}"/>
              </a:ext>
            </a:extLst>
          </p:cNvPr>
          <p:cNvSpPr/>
          <p:nvPr/>
        </p:nvSpPr>
        <p:spPr>
          <a:xfrm>
            <a:off x="5619869" y="1382817"/>
            <a:ext cx="2141043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20%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companies will dedicate workers to monitor and guide neural networks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C631B1B-ED16-489B-B3C7-BCD05A73993E}"/>
              </a:ext>
            </a:extLst>
          </p:cNvPr>
          <p:cNvCxnSpPr>
            <a:cxnSpLocks/>
          </p:cNvCxnSpPr>
          <p:nvPr/>
        </p:nvCxnSpPr>
        <p:spPr>
          <a:xfrm>
            <a:off x="8351174" y="4156510"/>
            <a:ext cx="0" cy="1150621"/>
          </a:xfrm>
          <a:prstGeom prst="line">
            <a:avLst/>
          </a:prstGeom>
          <a:ln w="6350">
            <a:solidFill>
              <a:schemeClr val="tx2">
                <a:lumMod val="50000"/>
              </a:schemeClr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66E4913-068E-4753-94C6-D2600C4D87B6}"/>
              </a:ext>
            </a:extLst>
          </p:cNvPr>
          <p:cNvSpPr/>
          <p:nvPr/>
        </p:nvSpPr>
        <p:spPr>
          <a:xfrm>
            <a:off x="7268788" y="5552776"/>
            <a:ext cx="2164772" cy="914399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More than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50000"/>
                  </a:srgbClr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half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7">
                    <a:lumMod val="50000"/>
                  </a:srgbClr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rPr>
              <a:t>of global enterprises already using cloud today will adopt an all-in cloud strategy</a:t>
            </a:r>
            <a:endParaRPr kumimoji="0" lang="en-IN" sz="14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7744502-2381-4C6A-9DEB-117C72760819}"/>
              </a:ext>
            </a:extLst>
          </p:cNvPr>
          <p:cNvCxnSpPr>
            <a:cxnSpLocks/>
          </p:cNvCxnSpPr>
          <p:nvPr/>
        </p:nvCxnSpPr>
        <p:spPr>
          <a:xfrm flipV="1">
            <a:off x="10607010" y="2534856"/>
            <a:ext cx="0" cy="1150621"/>
          </a:xfrm>
          <a:prstGeom prst="line">
            <a:avLst/>
          </a:prstGeom>
          <a:ln w="6350">
            <a:solidFill>
              <a:schemeClr val="tx2"/>
            </a:solidFill>
            <a:prstDash val="dash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9507F34-507A-458C-96B5-4FB8037173CF}"/>
              </a:ext>
            </a:extLst>
          </p:cNvPr>
          <p:cNvSpPr/>
          <p:nvPr/>
        </p:nvSpPr>
        <p:spPr>
          <a:xfrm>
            <a:off x="9418381" y="1382817"/>
            <a:ext cx="2316420" cy="1150621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Segoe UI" pitchFamily="34" charset="0"/>
              </a:rPr>
              <a:t>Data scientists will no longer need to manage infrastructure or implement custom code – the systems will scale for them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2727EBEB-33DB-4A45-8B04-7B45D9B6B0D7}"/>
              </a:ext>
            </a:extLst>
          </p:cNvPr>
          <p:cNvSpPr/>
          <p:nvPr/>
        </p:nvSpPr>
        <p:spPr bwMode="auto">
          <a:xfrm rot="5400000">
            <a:off x="2618780" y="3867272"/>
            <a:ext cx="294376" cy="107442"/>
          </a:xfrm>
          <a:prstGeom prst="triangl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80F6491C-7C46-4BA4-A2F0-16A84BE2B0EF}"/>
              </a:ext>
            </a:extLst>
          </p:cNvPr>
          <p:cNvSpPr/>
          <p:nvPr/>
        </p:nvSpPr>
        <p:spPr bwMode="auto">
          <a:xfrm rot="5400000">
            <a:off x="4874361" y="3867272"/>
            <a:ext cx="294376" cy="107442"/>
          </a:xfrm>
          <a:prstGeom prst="triangle">
            <a:avLst/>
          </a:prstGeom>
          <a:solidFill>
            <a:srgbClr val="003C6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6452BA7C-CC02-4BA2-B5DF-9C11408301D6}"/>
              </a:ext>
            </a:extLst>
          </p:cNvPr>
          <p:cNvSpPr/>
          <p:nvPr/>
        </p:nvSpPr>
        <p:spPr bwMode="auto">
          <a:xfrm rot="5400000">
            <a:off x="7129917" y="3867272"/>
            <a:ext cx="294376" cy="107442"/>
          </a:xfrm>
          <a:prstGeom prst="triangle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E168A475-D2C1-4C2C-B04E-F42C5494FC14}"/>
              </a:ext>
            </a:extLst>
          </p:cNvPr>
          <p:cNvSpPr/>
          <p:nvPr/>
        </p:nvSpPr>
        <p:spPr bwMode="auto">
          <a:xfrm rot="5400000">
            <a:off x="9385498" y="3867272"/>
            <a:ext cx="294376" cy="107442"/>
          </a:xfrm>
          <a:prstGeom prst="triangle">
            <a:avLst/>
          </a:prstGeom>
          <a:solidFill>
            <a:srgbClr val="003C6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IN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4804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65" t="3005" r="6165" b="1684"/>
          <a:stretch/>
        </p:blipFill>
        <p:spPr>
          <a:xfrm>
            <a:off x="4751555" y="974"/>
            <a:ext cx="7439582" cy="685605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auto">
          <a:xfrm>
            <a:off x="4744621" y="974"/>
            <a:ext cx="7439582" cy="6856540"/>
          </a:xfrm>
          <a:prstGeom prst="rect">
            <a:avLst/>
          </a:prstGeom>
          <a:gradFill flip="none" rotWithShape="1">
            <a:gsLst>
              <a:gs pos="2917">
                <a:schemeClr val="bg1"/>
              </a:gs>
              <a:gs pos="50000">
                <a:schemeClr val="bg1">
                  <a:alpha val="70000"/>
                </a:schemeClr>
              </a:gs>
              <a:gs pos="76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4751555" y="988"/>
            <a:ext cx="7440445" cy="685654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83779" y="2894046"/>
            <a:ext cx="4467777" cy="106990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1470"/>
              </a:spcAft>
              <a:defRPr/>
            </a:pPr>
            <a:r>
              <a:rPr lang="en-US" sz="3529" kern="0" dirty="0">
                <a:solidFill>
                  <a:schemeClr val="accent5"/>
                </a:solidFill>
                <a:latin typeface="Segoe UI Light"/>
              </a:rPr>
              <a:t>Manjunath Suryanarayana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04150" y="1041665"/>
            <a:ext cx="5071591" cy="983434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Solution Architect at Microsoft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Big Data | Machine Learning | AI | Cloud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04150" y="2064287"/>
            <a:ext cx="5282307" cy="983434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Around 18+ Years of Experience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| IQVIA | Aditi Technologies | Dell | Mindtree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04150" y="4437245"/>
            <a:ext cx="5071591" cy="1214331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MSc. Information Technology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Microsoft Cloud Certified| Microsoft Big Data Certified | Microsoft Data Science Certified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04150" y="3002957"/>
            <a:ext cx="6038864" cy="1594499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Product Dev, Services and Sales teams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Engineering| Operations &amp; Management </a:t>
            </a:r>
            <a:b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</a:b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Technology| Leadership | Solution Selling, Pre-Sales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04150" y="5532183"/>
            <a:ext cx="5071591" cy="1291275"/>
          </a:xfrm>
          <a:prstGeom prst="rect">
            <a:avLst/>
          </a:prstGeom>
          <a:noFill/>
        </p:spPr>
        <p:txBody>
          <a:bodyPr wrap="square" lIns="182854" tIns="146284" rIns="182854" bIns="146284" rtlCol="0" anchor="ctr">
            <a:spAutoFit/>
          </a:bodyPr>
          <a:lstStyle/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745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Contact Me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https://www.linkedin.com/in/manjj/ </a:t>
            </a:r>
          </a:p>
          <a:p>
            <a:pPr defTabSz="914225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1667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masuryan@microsoft.com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274277" y="302069"/>
            <a:ext cx="6513408" cy="5811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96386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3529" kern="0" dirty="0">
                <a:solidFill>
                  <a:schemeClr val="bg1"/>
                </a:solidFill>
                <a:latin typeface="+mj-lt"/>
              </a:rPr>
              <a:t>About Me</a:t>
            </a:r>
          </a:p>
        </p:txBody>
      </p:sp>
      <p:sp>
        <p:nvSpPr>
          <p:cNvPr id="28" name="Freeform 22"/>
          <p:cNvSpPr>
            <a:spLocks noChangeAspect="1"/>
          </p:cNvSpPr>
          <p:nvPr/>
        </p:nvSpPr>
        <p:spPr bwMode="auto">
          <a:xfrm>
            <a:off x="5403327" y="1191852"/>
            <a:ext cx="661251" cy="437566"/>
          </a:xfrm>
          <a:custGeom>
            <a:avLst/>
            <a:gdLst>
              <a:gd name="T0" fmla="*/ 4942 w 7181"/>
              <a:gd name="T1" fmla="*/ 414 h 4752"/>
              <a:gd name="T2" fmla="*/ 3024 w 7181"/>
              <a:gd name="T3" fmla="*/ 152 h 4752"/>
              <a:gd name="T4" fmla="*/ 0 w 7181"/>
              <a:gd name="T5" fmla="*/ 2353 h 4752"/>
              <a:gd name="T6" fmla="*/ 2201 w 7181"/>
              <a:gd name="T7" fmla="*/ 4282 h 4752"/>
              <a:gd name="T8" fmla="*/ 4848 w 7181"/>
              <a:gd name="T9" fmla="*/ 4351 h 4752"/>
              <a:gd name="T10" fmla="*/ 7102 w 7181"/>
              <a:gd name="T11" fmla="*/ 2474 h 4752"/>
              <a:gd name="T12" fmla="*/ 7181 w 7181"/>
              <a:gd name="T13" fmla="*/ 2350 h 4752"/>
              <a:gd name="T14" fmla="*/ 4942 w 7181"/>
              <a:gd name="T15" fmla="*/ 414 h 4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81" h="4752">
                <a:moveTo>
                  <a:pt x="4942" y="414"/>
                </a:moveTo>
                <a:cubicBezTo>
                  <a:pt x="4333" y="124"/>
                  <a:pt x="3691" y="0"/>
                  <a:pt x="3024" y="152"/>
                </a:cubicBezTo>
                <a:cubicBezTo>
                  <a:pt x="1710" y="456"/>
                  <a:pt x="812" y="1327"/>
                  <a:pt x="0" y="2353"/>
                </a:cubicBezTo>
                <a:cubicBezTo>
                  <a:pt x="608" y="3169"/>
                  <a:pt x="1306" y="3839"/>
                  <a:pt x="2201" y="4282"/>
                </a:cubicBezTo>
                <a:cubicBezTo>
                  <a:pt x="3069" y="4710"/>
                  <a:pt x="3957" y="4752"/>
                  <a:pt x="4848" y="4351"/>
                </a:cubicBezTo>
                <a:cubicBezTo>
                  <a:pt x="5771" y="3932"/>
                  <a:pt x="6490" y="3269"/>
                  <a:pt x="7102" y="2474"/>
                </a:cubicBezTo>
                <a:cubicBezTo>
                  <a:pt x="7129" y="2436"/>
                  <a:pt x="7154" y="2395"/>
                  <a:pt x="7181" y="2350"/>
                </a:cubicBezTo>
                <a:cubicBezTo>
                  <a:pt x="6570" y="1534"/>
                  <a:pt x="5861" y="853"/>
                  <a:pt x="4942" y="4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29" name="Freeform 18"/>
          <p:cNvSpPr>
            <a:spLocks noChangeAspect="1"/>
          </p:cNvSpPr>
          <p:nvPr/>
        </p:nvSpPr>
        <p:spPr bwMode="auto">
          <a:xfrm>
            <a:off x="5440688" y="2142401"/>
            <a:ext cx="586529" cy="513795"/>
          </a:xfrm>
          <a:custGeom>
            <a:avLst/>
            <a:gdLst>
              <a:gd name="T0" fmla="*/ 115 w 6349"/>
              <a:gd name="T1" fmla="*/ 1548 h 5575"/>
              <a:gd name="T2" fmla="*/ 1324 w 6349"/>
              <a:gd name="T3" fmla="*/ 225 h 5575"/>
              <a:gd name="T4" fmla="*/ 5039 w 6349"/>
              <a:gd name="T5" fmla="*/ 228 h 5575"/>
              <a:gd name="T6" fmla="*/ 6221 w 6349"/>
              <a:gd name="T7" fmla="*/ 1445 h 5575"/>
              <a:gd name="T8" fmla="*/ 6235 w 6349"/>
              <a:gd name="T9" fmla="*/ 3263 h 5575"/>
              <a:gd name="T10" fmla="*/ 4974 w 6349"/>
              <a:gd name="T11" fmla="*/ 4531 h 5575"/>
              <a:gd name="T12" fmla="*/ 3498 w 6349"/>
              <a:gd name="T13" fmla="*/ 4683 h 5575"/>
              <a:gd name="T14" fmla="*/ 3298 w 6349"/>
              <a:gd name="T15" fmla="*/ 4745 h 5575"/>
              <a:gd name="T16" fmla="*/ 2475 w 6349"/>
              <a:gd name="T17" fmla="*/ 5284 h 5575"/>
              <a:gd name="T18" fmla="*/ 1414 w 6349"/>
              <a:gd name="T19" fmla="*/ 5561 h 5575"/>
              <a:gd name="T20" fmla="*/ 1936 w 6349"/>
              <a:gd name="T21" fmla="*/ 4628 h 5575"/>
              <a:gd name="T22" fmla="*/ 1490 w 6349"/>
              <a:gd name="T23" fmla="*/ 4559 h 5575"/>
              <a:gd name="T24" fmla="*/ 118 w 6349"/>
              <a:gd name="T25" fmla="*/ 3270 h 5575"/>
              <a:gd name="T26" fmla="*/ 115 w 6349"/>
              <a:gd name="T27" fmla="*/ 1548 h 55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349" h="5575">
                <a:moveTo>
                  <a:pt x="115" y="1548"/>
                </a:moveTo>
                <a:cubicBezTo>
                  <a:pt x="211" y="957"/>
                  <a:pt x="595" y="353"/>
                  <a:pt x="1324" y="225"/>
                </a:cubicBezTo>
                <a:cubicBezTo>
                  <a:pt x="2565" y="10"/>
                  <a:pt x="3802" y="0"/>
                  <a:pt x="5039" y="228"/>
                </a:cubicBezTo>
                <a:cubicBezTo>
                  <a:pt x="5713" y="353"/>
                  <a:pt x="6086" y="792"/>
                  <a:pt x="6221" y="1445"/>
                </a:cubicBezTo>
                <a:cubicBezTo>
                  <a:pt x="6349" y="2050"/>
                  <a:pt x="6339" y="2658"/>
                  <a:pt x="6235" y="3263"/>
                </a:cubicBezTo>
                <a:cubicBezTo>
                  <a:pt x="6135" y="3847"/>
                  <a:pt x="5724" y="4438"/>
                  <a:pt x="4974" y="4531"/>
                </a:cubicBezTo>
                <a:cubicBezTo>
                  <a:pt x="4483" y="4590"/>
                  <a:pt x="3989" y="4631"/>
                  <a:pt x="3498" y="4683"/>
                </a:cubicBezTo>
                <a:cubicBezTo>
                  <a:pt x="3429" y="4690"/>
                  <a:pt x="3356" y="4707"/>
                  <a:pt x="3298" y="4745"/>
                </a:cubicBezTo>
                <a:cubicBezTo>
                  <a:pt x="3021" y="4921"/>
                  <a:pt x="2869" y="5125"/>
                  <a:pt x="2475" y="5284"/>
                </a:cubicBezTo>
                <a:cubicBezTo>
                  <a:pt x="2154" y="5423"/>
                  <a:pt x="1466" y="5575"/>
                  <a:pt x="1414" y="5561"/>
                </a:cubicBezTo>
                <a:cubicBezTo>
                  <a:pt x="1390" y="5523"/>
                  <a:pt x="1894" y="4963"/>
                  <a:pt x="1936" y="4628"/>
                </a:cubicBezTo>
                <a:cubicBezTo>
                  <a:pt x="1760" y="4600"/>
                  <a:pt x="1625" y="4579"/>
                  <a:pt x="1490" y="4559"/>
                </a:cubicBezTo>
                <a:cubicBezTo>
                  <a:pt x="719" y="4441"/>
                  <a:pt x="277" y="4013"/>
                  <a:pt x="118" y="3270"/>
                </a:cubicBezTo>
                <a:cubicBezTo>
                  <a:pt x="0" y="2665"/>
                  <a:pt x="35" y="2056"/>
                  <a:pt x="115" y="15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30" name="Freeform 9"/>
          <p:cNvSpPr>
            <a:spLocks noChangeAspect="1"/>
          </p:cNvSpPr>
          <p:nvPr/>
        </p:nvSpPr>
        <p:spPr bwMode="auto">
          <a:xfrm>
            <a:off x="5523844" y="3215997"/>
            <a:ext cx="420217" cy="528413"/>
          </a:xfrm>
          <a:custGeom>
            <a:avLst/>
            <a:gdLst>
              <a:gd name="T0" fmla="*/ 5153 w 5153"/>
              <a:gd name="T1" fmla="*/ 2353 h 6483"/>
              <a:gd name="T2" fmla="*/ 2799 w 5153"/>
              <a:gd name="T3" fmla="*/ 0 h 6483"/>
              <a:gd name="T4" fmla="*/ 445 w 5153"/>
              <a:gd name="T5" fmla="*/ 2353 h 6483"/>
              <a:gd name="T6" fmla="*/ 1852 w 5153"/>
              <a:gd name="T7" fmla="*/ 4507 h 6483"/>
              <a:gd name="T8" fmla="*/ 1399 w 5153"/>
              <a:gd name="T9" fmla="*/ 4932 h 6483"/>
              <a:gd name="T10" fmla="*/ 214 w 5153"/>
              <a:gd name="T11" fmla="*/ 5457 h 6483"/>
              <a:gd name="T12" fmla="*/ 41 w 5153"/>
              <a:gd name="T13" fmla="*/ 5578 h 6483"/>
              <a:gd name="T14" fmla="*/ 0 w 5153"/>
              <a:gd name="T15" fmla="*/ 6245 h 6483"/>
              <a:gd name="T16" fmla="*/ 96 w 5153"/>
              <a:gd name="T17" fmla="*/ 6276 h 6483"/>
              <a:gd name="T18" fmla="*/ 3145 w 5153"/>
              <a:gd name="T19" fmla="*/ 5637 h 6483"/>
              <a:gd name="T20" fmla="*/ 5153 w 5153"/>
              <a:gd name="T21" fmla="*/ 2353 h 6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53" h="6483">
                <a:moveTo>
                  <a:pt x="5153" y="2353"/>
                </a:moveTo>
                <a:cubicBezTo>
                  <a:pt x="5153" y="1054"/>
                  <a:pt x="4098" y="0"/>
                  <a:pt x="2799" y="0"/>
                </a:cubicBezTo>
                <a:cubicBezTo>
                  <a:pt x="1500" y="0"/>
                  <a:pt x="445" y="1054"/>
                  <a:pt x="445" y="2353"/>
                </a:cubicBezTo>
                <a:cubicBezTo>
                  <a:pt x="445" y="3314"/>
                  <a:pt x="1023" y="4144"/>
                  <a:pt x="1852" y="4507"/>
                </a:cubicBezTo>
                <a:cubicBezTo>
                  <a:pt x="1776" y="4634"/>
                  <a:pt x="1586" y="4814"/>
                  <a:pt x="1399" y="4932"/>
                </a:cubicBezTo>
                <a:cubicBezTo>
                  <a:pt x="1036" y="5167"/>
                  <a:pt x="611" y="5284"/>
                  <a:pt x="214" y="5457"/>
                </a:cubicBezTo>
                <a:cubicBezTo>
                  <a:pt x="148" y="5485"/>
                  <a:pt x="45" y="5530"/>
                  <a:pt x="41" y="5578"/>
                </a:cubicBezTo>
                <a:cubicBezTo>
                  <a:pt x="13" y="5799"/>
                  <a:pt x="10" y="6027"/>
                  <a:pt x="0" y="6245"/>
                </a:cubicBezTo>
                <a:cubicBezTo>
                  <a:pt x="48" y="6262"/>
                  <a:pt x="72" y="6273"/>
                  <a:pt x="96" y="6276"/>
                </a:cubicBezTo>
                <a:cubicBezTo>
                  <a:pt x="1213" y="6483"/>
                  <a:pt x="2229" y="6221"/>
                  <a:pt x="3145" y="5637"/>
                </a:cubicBezTo>
                <a:cubicBezTo>
                  <a:pt x="4095" y="5032"/>
                  <a:pt x="5153" y="4043"/>
                  <a:pt x="5153" y="23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5470775" y="4502919"/>
            <a:ext cx="526355" cy="526355"/>
          </a:xfrm>
          <a:custGeom>
            <a:avLst/>
            <a:gdLst>
              <a:gd name="T0" fmla="*/ 5986 w 5986"/>
              <a:gd name="T1" fmla="*/ 3594 h 5985"/>
              <a:gd name="T2" fmla="*/ 5986 w 5986"/>
              <a:gd name="T3" fmla="*/ 2395 h 5985"/>
              <a:gd name="T4" fmla="*/ 5402 w 5986"/>
              <a:gd name="T5" fmla="*/ 2395 h 5985"/>
              <a:gd name="T6" fmla="*/ 5122 w 5986"/>
              <a:gd name="T7" fmla="*/ 1717 h 5985"/>
              <a:gd name="T8" fmla="*/ 5533 w 5986"/>
              <a:gd name="T9" fmla="*/ 1330 h 5985"/>
              <a:gd name="T10" fmla="*/ 4666 w 5986"/>
              <a:gd name="T11" fmla="*/ 463 h 5985"/>
              <a:gd name="T12" fmla="*/ 4282 w 5986"/>
              <a:gd name="T13" fmla="*/ 870 h 5985"/>
              <a:gd name="T14" fmla="*/ 3591 w 5986"/>
              <a:gd name="T15" fmla="*/ 584 h 5985"/>
              <a:gd name="T16" fmla="*/ 3591 w 5986"/>
              <a:gd name="T17" fmla="*/ 0 h 5985"/>
              <a:gd name="T18" fmla="*/ 2392 w 5986"/>
              <a:gd name="T19" fmla="*/ 0 h 5985"/>
              <a:gd name="T20" fmla="*/ 2392 w 5986"/>
              <a:gd name="T21" fmla="*/ 587 h 5985"/>
              <a:gd name="T22" fmla="*/ 1711 w 5986"/>
              <a:gd name="T23" fmla="*/ 870 h 5985"/>
              <a:gd name="T24" fmla="*/ 1327 w 5986"/>
              <a:gd name="T25" fmla="*/ 456 h 5985"/>
              <a:gd name="T26" fmla="*/ 453 w 5986"/>
              <a:gd name="T27" fmla="*/ 1323 h 5985"/>
              <a:gd name="T28" fmla="*/ 868 w 5986"/>
              <a:gd name="T29" fmla="*/ 1710 h 5985"/>
              <a:gd name="T30" fmla="*/ 584 w 5986"/>
              <a:gd name="T31" fmla="*/ 2395 h 5985"/>
              <a:gd name="T32" fmla="*/ 0 w 5986"/>
              <a:gd name="T33" fmla="*/ 2395 h 5985"/>
              <a:gd name="T34" fmla="*/ 0 w 5986"/>
              <a:gd name="T35" fmla="*/ 3587 h 5985"/>
              <a:gd name="T36" fmla="*/ 584 w 5986"/>
              <a:gd name="T37" fmla="*/ 3587 h 5985"/>
              <a:gd name="T38" fmla="*/ 871 w 5986"/>
              <a:gd name="T39" fmla="*/ 4275 h 5985"/>
              <a:gd name="T40" fmla="*/ 442 w 5986"/>
              <a:gd name="T41" fmla="*/ 4651 h 5985"/>
              <a:gd name="T42" fmla="*/ 1320 w 5986"/>
              <a:gd name="T43" fmla="*/ 5529 h 5985"/>
              <a:gd name="T44" fmla="*/ 1711 w 5986"/>
              <a:gd name="T45" fmla="*/ 5114 h 5985"/>
              <a:gd name="T46" fmla="*/ 2392 w 5986"/>
              <a:gd name="T47" fmla="*/ 5398 h 5985"/>
              <a:gd name="T48" fmla="*/ 2392 w 5986"/>
              <a:gd name="T49" fmla="*/ 5985 h 5985"/>
              <a:gd name="T50" fmla="*/ 3584 w 5986"/>
              <a:gd name="T51" fmla="*/ 5985 h 5985"/>
              <a:gd name="T52" fmla="*/ 3584 w 5986"/>
              <a:gd name="T53" fmla="*/ 5401 h 5985"/>
              <a:gd name="T54" fmla="*/ 4279 w 5986"/>
              <a:gd name="T55" fmla="*/ 5114 h 5985"/>
              <a:gd name="T56" fmla="*/ 4662 w 5986"/>
              <a:gd name="T57" fmla="*/ 5533 h 5985"/>
              <a:gd name="T58" fmla="*/ 5523 w 5986"/>
              <a:gd name="T59" fmla="*/ 4669 h 5985"/>
              <a:gd name="T60" fmla="*/ 5112 w 5986"/>
              <a:gd name="T61" fmla="*/ 4285 h 5985"/>
              <a:gd name="T62" fmla="*/ 5402 w 5986"/>
              <a:gd name="T63" fmla="*/ 3594 h 5985"/>
              <a:gd name="T64" fmla="*/ 5986 w 5986"/>
              <a:gd name="T65" fmla="*/ 3594 h 59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986" h="5985">
                <a:moveTo>
                  <a:pt x="5986" y="3594"/>
                </a:moveTo>
                <a:cubicBezTo>
                  <a:pt x="5986" y="3193"/>
                  <a:pt x="5986" y="2795"/>
                  <a:pt x="5986" y="2395"/>
                </a:cubicBezTo>
                <a:cubicBezTo>
                  <a:pt x="5789" y="2395"/>
                  <a:pt x="5595" y="2395"/>
                  <a:pt x="5402" y="2395"/>
                </a:cubicBezTo>
                <a:cubicBezTo>
                  <a:pt x="5343" y="2153"/>
                  <a:pt x="5246" y="1925"/>
                  <a:pt x="5122" y="1717"/>
                </a:cubicBezTo>
                <a:cubicBezTo>
                  <a:pt x="5257" y="1589"/>
                  <a:pt x="5395" y="1458"/>
                  <a:pt x="5533" y="1330"/>
                </a:cubicBezTo>
                <a:cubicBezTo>
                  <a:pt x="5232" y="1029"/>
                  <a:pt x="4956" y="753"/>
                  <a:pt x="4666" y="463"/>
                </a:cubicBezTo>
                <a:cubicBezTo>
                  <a:pt x="4541" y="597"/>
                  <a:pt x="4410" y="736"/>
                  <a:pt x="4282" y="870"/>
                </a:cubicBezTo>
                <a:cubicBezTo>
                  <a:pt x="4071" y="743"/>
                  <a:pt x="3836" y="642"/>
                  <a:pt x="3591" y="584"/>
                </a:cubicBezTo>
                <a:cubicBezTo>
                  <a:pt x="3591" y="397"/>
                  <a:pt x="3591" y="197"/>
                  <a:pt x="3591" y="0"/>
                </a:cubicBezTo>
                <a:cubicBezTo>
                  <a:pt x="3190" y="0"/>
                  <a:pt x="2793" y="0"/>
                  <a:pt x="2392" y="0"/>
                </a:cubicBezTo>
                <a:cubicBezTo>
                  <a:pt x="2392" y="197"/>
                  <a:pt x="2392" y="390"/>
                  <a:pt x="2392" y="587"/>
                </a:cubicBezTo>
                <a:cubicBezTo>
                  <a:pt x="2150" y="649"/>
                  <a:pt x="1918" y="746"/>
                  <a:pt x="1711" y="870"/>
                </a:cubicBezTo>
                <a:cubicBezTo>
                  <a:pt x="1586" y="736"/>
                  <a:pt x="1452" y="594"/>
                  <a:pt x="1327" y="456"/>
                </a:cubicBezTo>
                <a:cubicBezTo>
                  <a:pt x="1023" y="753"/>
                  <a:pt x="747" y="1029"/>
                  <a:pt x="453" y="1323"/>
                </a:cubicBezTo>
                <a:cubicBezTo>
                  <a:pt x="588" y="1451"/>
                  <a:pt x="729" y="1582"/>
                  <a:pt x="868" y="1710"/>
                </a:cubicBezTo>
                <a:cubicBezTo>
                  <a:pt x="740" y="1921"/>
                  <a:pt x="646" y="2149"/>
                  <a:pt x="584" y="2395"/>
                </a:cubicBezTo>
                <a:cubicBezTo>
                  <a:pt x="398" y="2395"/>
                  <a:pt x="201" y="2395"/>
                  <a:pt x="0" y="2395"/>
                </a:cubicBezTo>
                <a:cubicBezTo>
                  <a:pt x="0" y="2795"/>
                  <a:pt x="0" y="3183"/>
                  <a:pt x="0" y="3587"/>
                </a:cubicBezTo>
                <a:cubicBezTo>
                  <a:pt x="197" y="3587"/>
                  <a:pt x="391" y="3587"/>
                  <a:pt x="584" y="3587"/>
                </a:cubicBezTo>
                <a:cubicBezTo>
                  <a:pt x="646" y="3832"/>
                  <a:pt x="743" y="4064"/>
                  <a:pt x="871" y="4275"/>
                </a:cubicBezTo>
                <a:cubicBezTo>
                  <a:pt x="733" y="4396"/>
                  <a:pt x="584" y="4527"/>
                  <a:pt x="442" y="4651"/>
                </a:cubicBezTo>
                <a:cubicBezTo>
                  <a:pt x="750" y="4959"/>
                  <a:pt x="1027" y="5235"/>
                  <a:pt x="1320" y="5529"/>
                </a:cubicBezTo>
                <a:cubicBezTo>
                  <a:pt x="1448" y="5391"/>
                  <a:pt x="1583" y="5249"/>
                  <a:pt x="1711" y="5114"/>
                </a:cubicBezTo>
                <a:cubicBezTo>
                  <a:pt x="1918" y="5242"/>
                  <a:pt x="2150" y="5336"/>
                  <a:pt x="2392" y="5398"/>
                </a:cubicBezTo>
                <a:cubicBezTo>
                  <a:pt x="2392" y="5584"/>
                  <a:pt x="2392" y="5781"/>
                  <a:pt x="2392" y="5985"/>
                </a:cubicBezTo>
                <a:cubicBezTo>
                  <a:pt x="2793" y="5985"/>
                  <a:pt x="3180" y="5985"/>
                  <a:pt x="3584" y="5985"/>
                </a:cubicBezTo>
                <a:cubicBezTo>
                  <a:pt x="3584" y="5788"/>
                  <a:pt x="3584" y="5591"/>
                  <a:pt x="3584" y="5401"/>
                </a:cubicBezTo>
                <a:cubicBezTo>
                  <a:pt x="3833" y="5343"/>
                  <a:pt x="4064" y="5242"/>
                  <a:pt x="4279" y="5114"/>
                </a:cubicBezTo>
                <a:cubicBezTo>
                  <a:pt x="4403" y="5253"/>
                  <a:pt x="4534" y="5394"/>
                  <a:pt x="4662" y="5533"/>
                </a:cubicBezTo>
                <a:cubicBezTo>
                  <a:pt x="4956" y="5239"/>
                  <a:pt x="5232" y="4959"/>
                  <a:pt x="5523" y="4669"/>
                </a:cubicBezTo>
                <a:cubicBezTo>
                  <a:pt x="5388" y="4541"/>
                  <a:pt x="5246" y="4409"/>
                  <a:pt x="5112" y="4285"/>
                </a:cubicBezTo>
                <a:cubicBezTo>
                  <a:pt x="5239" y="4074"/>
                  <a:pt x="5340" y="3843"/>
                  <a:pt x="5402" y="3594"/>
                </a:cubicBezTo>
                <a:cubicBezTo>
                  <a:pt x="5588" y="3594"/>
                  <a:pt x="5785" y="3594"/>
                  <a:pt x="5986" y="35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14225">
              <a:defRPr/>
            </a:pPr>
            <a:endParaRPr lang="en-US" kern="0">
              <a:solidFill>
                <a:srgbClr val="505050"/>
              </a:solidFill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5470775" y="5700989"/>
            <a:ext cx="537500" cy="528413"/>
            <a:chOff x="10832823" y="3353836"/>
            <a:chExt cx="537576" cy="528488"/>
          </a:xfrm>
        </p:grpSpPr>
        <p:sp>
          <p:nvSpPr>
            <p:cNvPr id="33" name="Oval 13"/>
            <p:cNvSpPr>
              <a:spLocks noChangeArrowheads="1"/>
            </p:cNvSpPr>
            <p:nvPr/>
          </p:nvSpPr>
          <p:spPr bwMode="auto">
            <a:xfrm>
              <a:off x="10943701" y="3353836"/>
              <a:ext cx="426698" cy="42669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  <p:sp>
          <p:nvSpPr>
            <p:cNvPr id="35" name="Freeform 14"/>
            <p:cNvSpPr>
              <a:spLocks/>
            </p:cNvSpPr>
            <p:nvPr/>
          </p:nvSpPr>
          <p:spPr bwMode="auto">
            <a:xfrm>
              <a:off x="10832823" y="3702829"/>
              <a:ext cx="179495" cy="179495"/>
            </a:xfrm>
            <a:custGeom>
              <a:avLst/>
              <a:gdLst>
                <a:gd name="T0" fmla="*/ 1224 w 1980"/>
                <a:gd name="T1" fmla="*/ 0 h 1977"/>
                <a:gd name="T2" fmla="*/ 218 w 1980"/>
                <a:gd name="T3" fmla="*/ 985 h 1977"/>
                <a:gd name="T4" fmla="*/ 211 w 1980"/>
                <a:gd name="T5" fmla="*/ 1752 h 1977"/>
                <a:gd name="T6" fmla="*/ 218 w 1980"/>
                <a:gd name="T7" fmla="*/ 1759 h 1977"/>
                <a:gd name="T8" fmla="*/ 985 w 1980"/>
                <a:gd name="T9" fmla="*/ 1766 h 1977"/>
                <a:gd name="T10" fmla="*/ 1980 w 1980"/>
                <a:gd name="T11" fmla="*/ 788 h 1977"/>
                <a:gd name="T12" fmla="*/ 1224 w 1980"/>
                <a:gd name="T13" fmla="*/ 0 h 1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0" h="1977">
                  <a:moveTo>
                    <a:pt x="1224" y="0"/>
                  </a:moveTo>
                  <a:cubicBezTo>
                    <a:pt x="218" y="985"/>
                    <a:pt x="218" y="985"/>
                    <a:pt x="218" y="985"/>
                  </a:cubicBezTo>
                  <a:cubicBezTo>
                    <a:pt x="4" y="1196"/>
                    <a:pt x="0" y="1538"/>
                    <a:pt x="211" y="1752"/>
                  </a:cubicBezTo>
                  <a:cubicBezTo>
                    <a:pt x="218" y="1759"/>
                    <a:pt x="218" y="1759"/>
                    <a:pt x="218" y="1759"/>
                  </a:cubicBezTo>
                  <a:cubicBezTo>
                    <a:pt x="429" y="1974"/>
                    <a:pt x="771" y="1977"/>
                    <a:pt x="985" y="1766"/>
                  </a:cubicBezTo>
                  <a:cubicBezTo>
                    <a:pt x="1980" y="788"/>
                    <a:pt x="1980" y="788"/>
                    <a:pt x="1980" y="788"/>
                  </a:cubicBezTo>
                  <a:cubicBezTo>
                    <a:pt x="1683" y="581"/>
                    <a:pt x="1424" y="315"/>
                    <a:pt x="12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kern="0">
                <a:solidFill>
                  <a:srgbClr val="50505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1294EE5A-FCD1-4E05-B14C-1F0CEAE3E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467" y="332096"/>
            <a:ext cx="2733675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71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2FDD1C-C9DC-4BF8-ADA7-07416D88B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38" y="2496437"/>
            <a:ext cx="11653523" cy="932563"/>
          </a:xfrm>
        </p:spPr>
        <p:txBody>
          <a:bodyPr/>
          <a:lstStyle/>
          <a:p>
            <a:r>
              <a:rPr lang="en-US" sz="54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48814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3A7421-6E88-4164-8A25-628D664D33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212" y="304358"/>
            <a:ext cx="11653523" cy="932563"/>
          </a:xfrm>
        </p:spPr>
        <p:txBody>
          <a:bodyPr/>
          <a:lstStyle/>
          <a:p>
            <a:r>
              <a:rPr lang="en-US" sz="5400" dirty="0">
                <a:solidFill>
                  <a:schemeClr val="tx1"/>
                </a:solidFill>
              </a:rPr>
              <a:t>Agenda</a:t>
            </a:r>
            <a:endParaRPr lang="en-US" sz="5400" i="1" dirty="0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449F6D-17CA-49B0-B297-FBA672F0AE9A}"/>
              </a:ext>
            </a:extLst>
          </p:cNvPr>
          <p:cNvSpPr txBox="1"/>
          <p:nvPr/>
        </p:nvSpPr>
        <p:spPr>
          <a:xfrm>
            <a:off x="527957" y="1442357"/>
            <a:ext cx="10118272" cy="3083921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 at high level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Spark </a:t>
            </a: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Mllib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2.x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Serializing a Model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Model Scoring – Requirements to Architectures (Best Practices)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Azure Databricks Model Scoring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9550735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Freeform 4"/>
          <p:cNvSpPr>
            <a:spLocks noChangeArrowheads="1"/>
          </p:cNvSpPr>
          <p:nvPr/>
        </p:nvSpPr>
        <p:spPr bwMode="auto">
          <a:xfrm>
            <a:off x="2740512" y="1355931"/>
            <a:ext cx="6559026" cy="45606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solidFill>
              <a:schemeClr val="accent1"/>
            </a:solidFill>
            <a:prstDash val="solid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78" name="Freeform 4"/>
          <p:cNvSpPr>
            <a:spLocks noChangeArrowheads="1"/>
          </p:cNvSpPr>
          <p:nvPr/>
        </p:nvSpPr>
        <p:spPr bwMode="auto">
          <a:xfrm>
            <a:off x="2837398" y="4583044"/>
            <a:ext cx="6350000" cy="121467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640" name="Group 639"/>
          <p:cNvGrpSpPr/>
          <p:nvPr/>
        </p:nvGrpSpPr>
        <p:grpSpPr>
          <a:xfrm>
            <a:off x="3571135" y="4969331"/>
            <a:ext cx="411025" cy="476588"/>
            <a:chOff x="1271588" y="5613400"/>
            <a:chExt cx="517525" cy="600076"/>
          </a:xfrm>
          <a:solidFill>
            <a:schemeClr val="accent1"/>
          </a:solidFill>
        </p:grpSpPr>
        <p:sp>
          <p:nvSpPr>
            <p:cNvPr id="641" name="Freeform 83"/>
            <p:cNvSpPr>
              <a:spLocks noChangeArrowheads="1"/>
            </p:cNvSpPr>
            <p:nvPr/>
          </p:nvSpPr>
          <p:spPr bwMode="auto">
            <a:xfrm>
              <a:off x="1368425" y="5705476"/>
              <a:ext cx="420688" cy="508000"/>
            </a:xfrm>
            <a:custGeom>
              <a:avLst/>
              <a:gdLst>
                <a:gd name="T0" fmla="*/ 934 w 1168"/>
                <a:gd name="T1" fmla="*/ 687 h 1410"/>
                <a:gd name="T2" fmla="*/ 760 w 1168"/>
                <a:gd name="T3" fmla="*/ 687 h 1410"/>
                <a:gd name="T4" fmla="*/ 585 w 1168"/>
                <a:gd name="T5" fmla="*/ 529 h 1410"/>
                <a:gd name="T6" fmla="*/ 416 w 1168"/>
                <a:gd name="T7" fmla="*/ 687 h 1410"/>
                <a:gd name="T8" fmla="*/ 234 w 1168"/>
                <a:gd name="T9" fmla="*/ 687 h 1410"/>
                <a:gd name="T10" fmla="*/ 46 w 1168"/>
                <a:gd name="T11" fmla="*/ 462 h 1410"/>
                <a:gd name="T12" fmla="*/ 234 w 1168"/>
                <a:gd name="T13" fmla="*/ 238 h 1410"/>
                <a:gd name="T14" fmla="*/ 552 w 1168"/>
                <a:gd name="T15" fmla="*/ 238 h 1410"/>
                <a:gd name="T16" fmla="*/ 552 w 1168"/>
                <a:gd name="T17" fmla="*/ 422 h 1410"/>
                <a:gd name="T18" fmla="*/ 1147 w 1168"/>
                <a:gd name="T19" fmla="*/ 422 h 1410"/>
                <a:gd name="T20" fmla="*/ 1147 w 1168"/>
                <a:gd name="T21" fmla="*/ 0 h 1410"/>
                <a:gd name="T22" fmla="*/ 552 w 1168"/>
                <a:gd name="T23" fmla="*/ 0 h 1410"/>
                <a:gd name="T24" fmla="*/ 552 w 1168"/>
                <a:gd name="T25" fmla="*/ 192 h 1410"/>
                <a:gd name="T26" fmla="*/ 234 w 1168"/>
                <a:gd name="T27" fmla="*/ 192 h 1410"/>
                <a:gd name="T28" fmla="*/ 0 w 1168"/>
                <a:gd name="T29" fmla="*/ 459 h 1410"/>
                <a:gd name="T30" fmla="*/ 234 w 1168"/>
                <a:gd name="T31" fmla="*/ 728 h 1410"/>
                <a:gd name="T32" fmla="*/ 420 w 1168"/>
                <a:gd name="T33" fmla="*/ 728 h 1410"/>
                <a:gd name="T34" fmla="*/ 593 w 1168"/>
                <a:gd name="T35" fmla="*/ 873 h 1410"/>
                <a:gd name="T36" fmla="*/ 760 w 1168"/>
                <a:gd name="T37" fmla="*/ 728 h 1410"/>
                <a:gd name="T38" fmla="*/ 934 w 1168"/>
                <a:gd name="T39" fmla="*/ 728 h 1410"/>
                <a:gd name="T40" fmla="*/ 1121 w 1168"/>
                <a:gd name="T41" fmla="*/ 954 h 1410"/>
                <a:gd name="T42" fmla="*/ 1121 w 1168"/>
                <a:gd name="T43" fmla="*/ 962 h 1410"/>
                <a:gd name="T44" fmla="*/ 934 w 1168"/>
                <a:gd name="T45" fmla="*/ 1186 h 1410"/>
                <a:gd name="T46" fmla="*/ 615 w 1168"/>
                <a:gd name="T47" fmla="*/ 1186 h 1410"/>
                <a:gd name="T48" fmla="*/ 615 w 1168"/>
                <a:gd name="T49" fmla="*/ 997 h 1410"/>
                <a:gd name="T50" fmla="*/ 22 w 1168"/>
                <a:gd name="T51" fmla="*/ 997 h 1410"/>
                <a:gd name="T52" fmla="*/ 22 w 1168"/>
                <a:gd name="T53" fmla="*/ 1409 h 1410"/>
                <a:gd name="T54" fmla="*/ 615 w 1168"/>
                <a:gd name="T55" fmla="*/ 1409 h 1410"/>
                <a:gd name="T56" fmla="*/ 615 w 1168"/>
                <a:gd name="T57" fmla="*/ 1236 h 1410"/>
                <a:gd name="T58" fmla="*/ 934 w 1168"/>
                <a:gd name="T59" fmla="*/ 1236 h 1410"/>
                <a:gd name="T60" fmla="*/ 1167 w 1168"/>
                <a:gd name="T61" fmla="*/ 967 h 1410"/>
                <a:gd name="T62" fmla="*/ 1167 w 1168"/>
                <a:gd name="T63" fmla="*/ 960 h 1410"/>
                <a:gd name="T64" fmla="*/ 934 w 1168"/>
                <a:gd name="T65" fmla="*/ 687 h 1410"/>
                <a:gd name="T66" fmla="*/ 1103 w 1168"/>
                <a:gd name="T67" fmla="*/ 376 h 1410"/>
                <a:gd name="T68" fmla="*/ 1026 w 1168"/>
                <a:gd name="T69" fmla="*/ 376 h 1410"/>
                <a:gd name="T70" fmla="*/ 1026 w 1168"/>
                <a:gd name="T71" fmla="*/ 46 h 1410"/>
                <a:gd name="T72" fmla="*/ 1103 w 1168"/>
                <a:gd name="T73" fmla="*/ 46 h 1410"/>
                <a:gd name="T74" fmla="*/ 1103 w 1168"/>
                <a:gd name="T75" fmla="*/ 376 h 1410"/>
                <a:gd name="T76" fmla="*/ 980 w 1168"/>
                <a:gd name="T77" fmla="*/ 44 h 1410"/>
                <a:gd name="T78" fmla="*/ 980 w 1168"/>
                <a:gd name="T79" fmla="*/ 376 h 1410"/>
                <a:gd name="T80" fmla="*/ 596 w 1168"/>
                <a:gd name="T81" fmla="*/ 376 h 1410"/>
                <a:gd name="T82" fmla="*/ 596 w 1168"/>
                <a:gd name="T83" fmla="*/ 44 h 1410"/>
                <a:gd name="T84" fmla="*/ 980 w 1168"/>
                <a:gd name="T85" fmla="*/ 44 h 1410"/>
                <a:gd name="T86" fmla="*/ 574 w 1168"/>
                <a:gd name="T87" fmla="*/ 798 h 1410"/>
                <a:gd name="T88" fmla="*/ 510 w 1168"/>
                <a:gd name="T89" fmla="*/ 746 h 1410"/>
                <a:gd name="T90" fmla="*/ 538 w 1168"/>
                <a:gd name="T91" fmla="*/ 711 h 1410"/>
                <a:gd name="T92" fmla="*/ 569 w 1168"/>
                <a:gd name="T93" fmla="*/ 737 h 1410"/>
                <a:gd name="T94" fmla="*/ 644 w 1168"/>
                <a:gd name="T95" fmla="*/ 643 h 1410"/>
                <a:gd name="T96" fmla="*/ 679 w 1168"/>
                <a:gd name="T97" fmla="*/ 669 h 1410"/>
                <a:gd name="T98" fmla="*/ 574 w 1168"/>
                <a:gd name="T99" fmla="*/ 798 h 1410"/>
                <a:gd name="T100" fmla="*/ 68 w 1168"/>
                <a:gd name="T101" fmla="*/ 1045 h 1410"/>
                <a:gd name="T102" fmla="*/ 145 w 1168"/>
                <a:gd name="T103" fmla="*/ 1045 h 1410"/>
                <a:gd name="T104" fmla="*/ 145 w 1168"/>
                <a:gd name="T105" fmla="*/ 1372 h 1410"/>
                <a:gd name="T106" fmla="*/ 68 w 1168"/>
                <a:gd name="T107" fmla="*/ 1372 h 1410"/>
                <a:gd name="T108" fmla="*/ 68 w 1168"/>
                <a:gd name="T109" fmla="*/ 1045 h 1410"/>
                <a:gd name="T110" fmla="*/ 573 w 1168"/>
                <a:gd name="T111" fmla="*/ 1372 h 1410"/>
                <a:gd name="T112" fmla="*/ 188 w 1168"/>
                <a:gd name="T113" fmla="*/ 1372 h 1410"/>
                <a:gd name="T114" fmla="*/ 188 w 1168"/>
                <a:gd name="T115" fmla="*/ 1045 h 1410"/>
                <a:gd name="T116" fmla="*/ 573 w 1168"/>
                <a:gd name="T117" fmla="*/ 1045 h 1410"/>
                <a:gd name="T118" fmla="*/ 573 w 1168"/>
                <a:gd name="T119" fmla="*/ 1372 h 1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68" h="1410">
                  <a:moveTo>
                    <a:pt x="934" y="687"/>
                  </a:moveTo>
                  <a:lnTo>
                    <a:pt x="760" y="687"/>
                  </a:lnTo>
                  <a:cubicBezTo>
                    <a:pt x="751" y="599"/>
                    <a:pt x="676" y="529"/>
                    <a:pt x="585" y="529"/>
                  </a:cubicBezTo>
                  <a:cubicBezTo>
                    <a:pt x="497" y="532"/>
                    <a:pt x="423" y="599"/>
                    <a:pt x="416" y="687"/>
                  </a:cubicBezTo>
                  <a:lnTo>
                    <a:pt x="234" y="687"/>
                  </a:lnTo>
                  <a:cubicBezTo>
                    <a:pt x="129" y="687"/>
                    <a:pt x="46" y="586"/>
                    <a:pt x="46" y="462"/>
                  </a:cubicBezTo>
                  <a:cubicBezTo>
                    <a:pt x="46" y="339"/>
                    <a:pt x="132" y="238"/>
                    <a:pt x="234" y="238"/>
                  </a:cubicBezTo>
                  <a:lnTo>
                    <a:pt x="552" y="238"/>
                  </a:lnTo>
                  <a:lnTo>
                    <a:pt x="552" y="422"/>
                  </a:lnTo>
                  <a:lnTo>
                    <a:pt x="1147" y="422"/>
                  </a:lnTo>
                  <a:lnTo>
                    <a:pt x="1147" y="0"/>
                  </a:lnTo>
                  <a:lnTo>
                    <a:pt x="552" y="0"/>
                  </a:lnTo>
                  <a:lnTo>
                    <a:pt x="552" y="192"/>
                  </a:lnTo>
                  <a:lnTo>
                    <a:pt x="234" y="192"/>
                  </a:lnTo>
                  <a:cubicBezTo>
                    <a:pt x="105" y="192"/>
                    <a:pt x="0" y="311"/>
                    <a:pt x="0" y="459"/>
                  </a:cubicBezTo>
                  <a:cubicBezTo>
                    <a:pt x="0" y="607"/>
                    <a:pt x="105" y="728"/>
                    <a:pt x="234" y="728"/>
                  </a:cubicBezTo>
                  <a:lnTo>
                    <a:pt x="420" y="728"/>
                  </a:lnTo>
                  <a:cubicBezTo>
                    <a:pt x="433" y="811"/>
                    <a:pt x="504" y="875"/>
                    <a:pt x="593" y="873"/>
                  </a:cubicBezTo>
                  <a:cubicBezTo>
                    <a:pt x="679" y="870"/>
                    <a:pt x="746" y="809"/>
                    <a:pt x="760" y="728"/>
                  </a:cubicBezTo>
                  <a:lnTo>
                    <a:pt x="934" y="728"/>
                  </a:lnTo>
                  <a:cubicBezTo>
                    <a:pt x="1039" y="728"/>
                    <a:pt x="1121" y="831"/>
                    <a:pt x="1121" y="954"/>
                  </a:cubicBezTo>
                  <a:lnTo>
                    <a:pt x="1121" y="962"/>
                  </a:lnTo>
                  <a:cubicBezTo>
                    <a:pt x="1121" y="1085"/>
                    <a:pt x="1037" y="1186"/>
                    <a:pt x="934" y="1186"/>
                  </a:cubicBezTo>
                  <a:lnTo>
                    <a:pt x="615" y="1186"/>
                  </a:lnTo>
                  <a:lnTo>
                    <a:pt x="615" y="997"/>
                  </a:lnTo>
                  <a:lnTo>
                    <a:pt x="22" y="997"/>
                  </a:lnTo>
                  <a:lnTo>
                    <a:pt x="22" y="1409"/>
                  </a:lnTo>
                  <a:lnTo>
                    <a:pt x="615" y="1409"/>
                  </a:lnTo>
                  <a:lnTo>
                    <a:pt x="615" y="1236"/>
                  </a:lnTo>
                  <a:lnTo>
                    <a:pt x="934" y="1236"/>
                  </a:lnTo>
                  <a:cubicBezTo>
                    <a:pt x="1062" y="1236"/>
                    <a:pt x="1167" y="1115"/>
                    <a:pt x="1167" y="967"/>
                  </a:cubicBezTo>
                  <a:lnTo>
                    <a:pt x="1167" y="960"/>
                  </a:lnTo>
                  <a:cubicBezTo>
                    <a:pt x="1167" y="809"/>
                    <a:pt x="1062" y="687"/>
                    <a:pt x="934" y="687"/>
                  </a:cubicBezTo>
                  <a:close/>
                  <a:moveTo>
                    <a:pt x="1103" y="376"/>
                  </a:moveTo>
                  <a:lnTo>
                    <a:pt x="1026" y="376"/>
                  </a:lnTo>
                  <a:lnTo>
                    <a:pt x="1026" y="46"/>
                  </a:lnTo>
                  <a:lnTo>
                    <a:pt x="1103" y="46"/>
                  </a:lnTo>
                  <a:lnTo>
                    <a:pt x="1103" y="376"/>
                  </a:lnTo>
                  <a:close/>
                  <a:moveTo>
                    <a:pt x="980" y="44"/>
                  </a:moveTo>
                  <a:lnTo>
                    <a:pt x="980" y="376"/>
                  </a:lnTo>
                  <a:lnTo>
                    <a:pt x="596" y="376"/>
                  </a:lnTo>
                  <a:lnTo>
                    <a:pt x="596" y="44"/>
                  </a:lnTo>
                  <a:lnTo>
                    <a:pt x="980" y="44"/>
                  </a:lnTo>
                  <a:close/>
                  <a:moveTo>
                    <a:pt x="574" y="798"/>
                  </a:moveTo>
                  <a:lnTo>
                    <a:pt x="510" y="746"/>
                  </a:lnTo>
                  <a:lnTo>
                    <a:pt x="538" y="711"/>
                  </a:lnTo>
                  <a:lnTo>
                    <a:pt x="569" y="737"/>
                  </a:lnTo>
                  <a:lnTo>
                    <a:pt x="644" y="643"/>
                  </a:lnTo>
                  <a:lnTo>
                    <a:pt x="679" y="669"/>
                  </a:lnTo>
                  <a:lnTo>
                    <a:pt x="574" y="798"/>
                  </a:lnTo>
                  <a:close/>
                  <a:moveTo>
                    <a:pt x="68" y="1045"/>
                  </a:moveTo>
                  <a:lnTo>
                    <a:pt x="145" y="1045"/>
                  </a:lnTo>
                  <a:lnTo>
                    <a:pt x="145" y="1372"/>
                  </a:lnTo>
                  <a:lnTo>
                    <a:pt x="68" y="1372"/>
                  </a:lnTo>
                  <a:lnTo>
                    <a:pt x="68" y="1045"/>
                  </a:lnTo>
                  <a:close/>
                  <a:moveTo>
                    <a:pt x="573" y="1372"/>
                  </a:moveTo>
                  <a:lnTo>
                    <a:pt x="188" y="1372"/>
                  </a:lnTo>
                  <a:lnTo>
                    <a:pt x="188" y="1045"/>
                  </a:lnTo>
                  <a:lnTo>
                    <a:pt x="573" y="1045"/>
                  </a:lnTo>
                  <a:lnTo>
                    <a:pt x="573" y="1372"/>
                  </a:ln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2" name="Freeform 84"/>
            <p:cNvSpPr>
              <a:spLocks noChangeArrowheads="1"/>
            </p:cNvSpPr>
            <p:nvPr/>
          </p:nvSpPr>
          <p:spPr bwMode="auto">
            <a:xfrm>
              <a:off x="1271588" y="5715000"/>
              <a:ext cx="50800" cy="50800"/>
            </a:xfrm>
            <a:custGeom>
              <a:avLst/>
              <a:gdLst>
                <a:gd name="T0" fmla="*/ 70 w 143"/>
                <a:gd name="T1" fmla="*/ 0 h 143"/>
                <a:gd name="T2" fmla="*/ 0 w 143"/>
                <a:gd name="T3" fmla="*/ 72 h 143"/>
                <a:gd name="T4" fmla="*/ 70 w 143"/>
                <a:gd name="T5" fmla="*/ 142 h 143"/>
                <a:gd name="T6" fmla="*/ 70 w 143"/>
                <a:gd name="T7" fmla="*/ 142 h 143"/>
                <a:gd name="T8" fmla="*/ 70 w 143"/>
                <a:gd name="T9" fmla="*/ 142 h 143"/>
                <a:gd name="T10" fmla="*/ 140 w 143"/>
                <a:gd name="T11" fmla="*/ 70 h 143"/>
                <a:gd name="T12" fmla="*/ 70 w 143"/>
                <a:gd name="T13" fmla="*/ 0 h 143"/>
                <a:gd name="T14" fmla="*/ 72 w 143"/>
                <a:gd name="T15" fmla="*/ 99 h 143"/>
                <a:gd name="T16" fmla="*/ 72 w 143"/>
                <a:gd name="T17" fmla="*/ 99 h 143"/>
                <a:gd name="T18" fmla="*/ 43 w 143"/>
                <a:gd name="T19" fmla="*/ 72 h 143"/>
                <a:gd name="T20" fmla="*/ 70 w 143"/>
                <a:gd name="T21" fmla="*/ 42 h 143"/>
                <a:gd name="T22" fmla="*/ 70 w 143"/>
                <a:gd name="T23" fmla="*/ 42 h 143"/>
                <a:gd name="T24" fmla="*/ 96 w 143"/>
                <a:gd name="T25" fmla="*/ 70 h 143"/>
                <a:gd name="T26" fmla="*/ 72 w 143"/>
                <a:gd name="T27" fmla="*/ 99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3" h="143">
                  <a:moveTo>
                    <a:pt x="70" y="0"/>
                  </a:moveTo>
                  <a:cubicBezTo>
                    <a:pt x="30" y="0"/>
                    <a:pt x="0" y="31"/>
                    <a:pt x="0" y="72"/>
                  </a:cubicBezTo>
                  <a:cubicBezTo>
                    <a:pt x="0" y="110"/>
                    <a:pt x="32" y="142"/>
                    <a:pt x="70" y="142"/>
                  </a:cubicBezTo>
                  <a:lnTo>
                    <a:pt x="70" y="142"/>
                  </a:lnTo>
                  <a:lnTo>
                    <a:pt x="70" y="142"/>
                  </a:lnTo>
                  <a:cubicBezTo>
                    <a:pt x="111" y="142"/>
                    <a:pt x="140" y="110"/>
                    <a:pt x="140" y="70"/>
                  </a:cubicBezTo>
                  <a:cubicBezTo>
                    <a:pt x="142" y="31"/>
                    <a:pt x="111" y="0"/>
                    <a:pt x="70" y="0"/>
                  </a:cubicBezTo>
                  <a:close/>
                  <a:moveTo>
                    <a:pt x="72" y="99"/>
                  </a:moveTo>
                  <a:lnTo>
                    <a:pt x="72" y="99"/>
                  </a:lnTo>
                  <a:cubicBezTo>
                    <a:pt x="56" y="99"/>
                    <a:pt x="47" y="85"/>
                    <a:pt x="43" y="72"/>
                  </a:cubicBezTo>
                  <a:cubicBezTo>
                    <a:pt x="43" y="55"/>
                    <a:pt x="54" y="46"/>
                    <a:pt x="70" y="42"/>
                  </a:cubicBezTo>
                  <a:lnTo>
                    <a:pt x="70" y="42"/>
                  </a:lnTo>
                  <a:cubicBezTo>
                    <a:pt x="87" y="42"/>
                    <a:pt x="96" y="55"/>
                    <a:pt x="96" y="70"/>
                  </a:cubicBezTo>
                  <a:cubicBezTo>
                    <a:pt x="100" y="85"/>
                    <a:pt x="89" y="99"/>
                    <a:pt x="72" y="9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643" name="Freeform 85"/>
            <p:cNvSpPr>
              <a:spLocks noChangeArrowheads="1"/>
            </p:cNvSpPr>
            <p:nvPr/>
          </p:nvSpPr>
          <p:spPr bwMode="auto">
            <a:xfrm>
              <a:off x="1363663" y="5613400"/>
              <a:ext cx="69850" cy="68263"/>
            </a:xfrm>
            <a:custGeom>
              <a:avLst/>
              <a:gdLst>
                <a:gd name="T0" fmla="*/ 70 w 192"/>
                <a:gd name="T1" fmla="*/ 190 h 191"/>
                <a:gd name="T2" fmla="*/ 79 w 192"/>
                <a:gd name="T3" fmla="*/ 190 h 191"/>
                <a:gd name="T4" fmla="*/ 114 w 192"/>
                <a:gd name="T5" fmla="*/ 190 h 191"/>
                <a:gd name="T6" fmla="*/ 121 w 192"/>
                <a:gd name="T7" fmla="*/ 190 h 191"/>
                <a:gd name="T8" fmla="*/ 191 w 192"/>
                <a:gd name="T9" fmla="*/ 120 h 191"/>
                <a:gd name="T10" fmla="*/ 191 w 192"/>
                <a:gd name="T11" fmla="*/ 112 h 191"/>
                <a:gd name="T12" fmla="*/ 191 w 192"/>
                <a:gd name="T13" fmla="*/ 77 h 191"/>
                <a:gd name="T14" fmla="*/ 191 w 192"/>
                <a:gd name="T15" fmla="*/ 70 h 191"/>
                <a:gd name="T16" fmla="*/ 121 w 192"/>
                <a:gd name="T17" fmla="*/ 0 h 191"/>
                <a:gd name="T18" fmla="*/ 114 w 192"/>
                <a:gd name="T19" fmla="*/ 0 h 191"/>
                <a:gd name="T20" fmla="*/ 79 w 192"/>
                <a:gd name="T21" fmla="*/ 0 h 191"/>
                <a:gd name="T22" fmla="*/ 70 w 192"/>
                <a:gd name="T23" fmla="*/ 0 h 191"/>
                <a:gd name="T24" fmla="*/ 0 w 192"/>
                <a:gd name="T25" fmla="*/ 70 h 191"/>
                <a:gd name="T26" fmla="*/ 0 w 192"/>
                <a:gd name="T27" fmla="*/ 77 h 191"/>
                <a:gd name="T28" fmla="*/ 0 w 192"/>
                <a:gd name="T29" fmla="*/ 112 h 191"/>
                <a:gd name="T30" fmla="*/ 0 w 192"/>
                <a:gd name="T31" fmla="*/ 120 h 191"/>
                <a:gd name="T32" fmla="*/ 70 w 192"/>
                <a:gd name="T33" fmla="*/ 190 h 191"/>
                <a:gd name="T34" fmla="*/ 97 w 192"/>
                <a:gd name="T35" fmla="*/ 59 h 191"/>
                <a:gd name="T36" fmla="*/ 132 w 192"/>
                <a:gd name="T37" fmla="*/ 94 h 191"/>
                <a:gd name="T38" fmla="*/ 97 w 192"/>
                <a:gd name="T39" fmla="*/ 129 h 191"/>
                <a:gd name="T40" fmla="*/ 62 w 192"/>
                <a:gd name="T41" fmla="*/ 94 h 191"/>
                <a:gd name="T42" fmla="*/ 97 w 192"/>
                <a:gd name="T43" fmla="*/ 59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191">
                  <a:moveTo>
                    <a:pt x="70" y="190"/>
                  </a:moveTo>
                  <a:lnTo>
                    <a:pt x="79" y="190"/>
                  </a:lnTo>
                  <a:lnTo>
                    <a:pt x="114" y="190"/>
                  </a:lnTo>
                  <a:lnTo>
                    <a:pt x="121" y="190"/>
                  </a:lnTo>
                  <a:cubicBezTo>
                    <a:pt x="121" y="153"/>
                    <a:pt x="153" y="120"/>
                    <a:pt x="191" y="120"/>
                  </a:cubicBezTo>
                  <a:lnTo>
                    <a:pt x="191" y="112"/>
                  </a:lnTo>
                  <a:lnTo>
                    <a:pt x="191" y="77"/>
                  </a:lnTo>
                  <a:lnTo>
                    <a:pt x="191" y="70"/>
                  </a:lnTo>
                  <a:cubicBezTo>
                    <a:pt x="153" y="70"/>
                    <a:pt x="121" y="37"/>
                    <a:pt x="121" y="0"/>
                  </a:cubicBezTo>
                  <a:lnTo>
                    <a:pt x="114" y="0"/>
                  </a:lnTo>
                  <a:lnTo>
                    <a:pt x="79" y="0"/>
                  </a:lnTo>
                  <a:lnTo>
                    <a:pt x="70" y="0"/>
                  </a:lnTo>
                  <a:cubicBezTo>
                    <a:pt x="70" y="37"/>
                    <a:pt x="38" y="70"/>
                    <a:pt x="0" y="70"/>
                  </a:cubicBezTo>
                  <a:lnTo>
                    <a:pt x="0" y="77"/>
                  </a:lnTo>
                  <a:lnTo>
                    <a:pt x="0" y="112"/>
                  </a:lnTo>
                  <a:lnTo>
                    <a:pt x="0" y="120"/>
                  </a:lnTo>
                  <a:cubicBezTo>
                    <a:pt x="38" y="120"/>
                    <a:pt x="70" y="153"/>
                    <a:pt x="70" y="190"/>
                  </a:cubicBezTo>
                  <a:close/>
                  <a:moveTo>
                    <a:pt x="97" y="59"/>
                  </a:moveTo>
                  <a:cubicBezTo>
                    <a:pt x="105" y="72"/>
                    <a:pt x="118" y="85"/>
                    <a:pt x="132" y="94"/>
                  </a:cubicBezTo>
                  <a:cubicBezTo>
                    <a:pt x="118" y="101"/>
                    <a:pt x="105" y="114"/>
                    <a:pt x="97" y="129"/>
                  </a:cubicBezTo>
                  <a:cubicBezTo>
                    <a:pt x="88" y="114"/>
                    <a:pt x="75" y="101"/>
                    <a:pt x="62" y="94"/>
                  </a:cubicBezTo>
                  <a:cubicBezTo>
                    <a:pt x="75" y="85"/>
                    <a:pt x="88" y="76"/>
                    <a:pt x="97" y="59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rnd">
                  <a:solidFill>
                    <a:srgbClr val="00000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45" name="Freeform 86"/>
          <p:cNvSpPr>
            <a:spLocks noChangeArrowheads="1"/>
          </p:cNvSpPr>
          <p:nvPr/>
        </p:nvSpPr>
        <p:spPr bwMode="auto">
          <a:xfrm>
            <a:off x="6651352" y="4978037"/>
            <a:ext cx="610233" cy="394634"/>
          </a:xfrm>
          <a:custGeom>
            <a:avLst/>
            <a:gdLst>
              <a:gd name="T0" fmla="*/ 1728 w 2136"/>
              <a:gd name="T1" fmla="*/ 444 h 1379"/>
              <a:gd name="T2" fmla="*/ 1684 w 2136"/>
              <a:gd name="T3" fmla="*/ 446 h 1379"/>
              <a:gd name="T4" fmla="*/ 1089 w 2136"/>
              <a:gd name="T5" fmla="*/ 0 h 1379"/>
              <a:gd name="T6" fmla="*/ 510 w 2136"/>
              <a:gd name="T7" fmla="*/ 396 h 1379"/>
              <a:gd name="T8" fmla="*/ 462 w 2136"/>
              <a:gd name="T9" fmla="*/ 392 h 1379"/>
              <a:gd name="T10" fmla="*/ 444 w 2136"/>
              <a:gd name="T11" fmla="*/ 392 h 1379"/>
              <a:gd name="T12" fmla="*/ 420 w 2136"/>
              <a:gd name="T13" fmla="*/ 396 h 1379"/>
              <a:gd name="T14" fmla="*/ 416 w 2136"/>
              <a:gd name="T15" fmla="*/ 396 h 1379"/>
              <a:gd name="T16" fmla="*/ 315 w 2136"/>
              <a:gd name="T17" fmla="*/ 416 h 1379"/>
              <a:gd name="T18" fmla="*/ 315 w 2136"/>
              <a:gd name="T19" fmla="*/ 420 h 1379"/>
              <a:gd name="T20" fmla="*/ 0 w 2136"/>
              <a:gd name="T21" fmla="*/ 884 h 1379"/>
              <a:gd name="T22" fmla="*/ 462 w 2136"/>
              <a:gd name="T23" fmla="*/ 1378 h 1379"/>
              <a:gd name="T24" fmla="*/ 1713 w 2136"/>
              <a:gd name="T25" fmla="*/ 1378 h 1379"/>
              <a:gd name="T26" fmla="*/ 2133 w 2136"/>
              <a:gd name="T27" fmla="*/ 882 h 1379"/>
              <a:gd name="T28" fmla="*/ 1728 w 2136"/>
              <a:gd name="T29" fmla="*/ 444 h 1379"/>
              <a:gd name="T30" fmla="*/ 1713 w 2136"/>
              <a:gd name="T31" fmla="*/ 1326 h 1379"/>
              <a:gd name="T32" fmla="*/ 462 w 2136"/>
              <a:gd name="T33" fmla="*/ 1326 h 1379"/>
              <a:gd name="T34" fmla="*/ 55 w 2136"/>
              <a:gd name="T35" fmla="*/ 886 h 1379"/>
              <a:gd name="T36" fmla="*/ 420 w 2136"/>
              <a:gd name="T37" fmla="*/ 450 h 1379"/>
              <a:gd name="T38" fmla="*/ 422 w 2136"/>
              <a:gd name="T39" fmla="*/ 450 h 1379"/>
              <a:gd name="T40" fmla="*/ 444 w 2136"/>
              <a:gd name="T41" fmla="*/ 450 h 1379"/>
              <a:gd name="T42" fmla="*/ 461 w 2136"/>
              <a:gd name="T43" fmla="*/ 450 h 1379"/>
              <a:gd name="T44" fmla="*/ 505 w 2136"/>
              <a:gd name="T45" fmla="*/ 451 h 1379"/>
              <a:gd name="T46" fmla="*/ 505 w 2136"/>
              <a:gd name="T47" fmla="*/ 451 h 1379"/>
              <a:gd name="T48" fmla="*/ 768 w 2136"/>
              <a:gd name="T49" fmla="*/ 602 h 1379"/>
              <a:gd name="T50" fmla="*/ 812 w 2136"/>
              <a:gd name="T51" fmla="*/ 569 h 1379"/>
              <a:gd name="T52" fmla="*/ 562 w 2136"/>
              <a:gd name="T53" fmla="*/ 409 h 1379"/>
              <a:gd name="T54" fmla="*/ 1085 w 2136"/>
              <a:gd name="T55" fmla="*/ 57 h 1379"/>
              <a:gd name="T56" fmla="*/ 1636 w 2136"/>
              <a:gd name="T57" fmla="*/ 485 h 1379"/>
              <a:gd name="T58" fmla="*/ 1641 w 2136"/>
              <a:gd name="T59" fmla="*/ 508 h 1379"/>
              <a:gd name="T60" fmla="*/ 1665 w 2136"/>
              <a:gd name="T61" fmla="*/ 505 h 1379"/>
              <a:gd name="T62" fmla="*/ 1722 w 2136"/>
              <a:gd name="T63" fmla="*/ 501 h 1379"/>
              <a:gd name="T64" fmla="*/ 2076 w 2136"/>
              <a:gd name="T65" fmla="*/ 886 h 1379"/>
              <a:gd name="T66" fmla="*/ 1713 w 2136"/>
              <a:gd name="T67" fmla="*/ 1326 h 1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136" h="1379">
                <a:moveTo>
                  <a:pt x="1728" y="444"/>
                </a:moveTo>
                <a:cubicBezTo>
                  <a:pt x="1713" y="444"/>
                  <a:pt x="1700" y="444"/>
                  <a:pt x="1684" y="446"/>
                </a:cubicBezTo>
                <a:cubicBezTo>
                  <a:pt x="1606" y="184"/>
                  <a:pt x="1365" y="0"/>
                  <a:pt x="1089" y="0"/>
                </a:cubicBezTo>
                <a:cubicBezTo>
                  <a:pt x="833" y="0"/>
                  <a:pt x="602" y="159"/>
                  <a:pt x="510" y="396"/>
                </a:cubicBezTo>
                <a:cubicBezTo>
                  <a:pt x="496" y="392"/>
                  <a:pt x="479" y="392"/>
                  <a:pt x="462" y="392"/>
                </a:cubicBezTo>
                <a:cubicBezTo>
                  <a:pt x="457" y="392"/>
                  <a:pt x="450" y="392"/>
                  <a:pt x="444" y="392"/>
                </a:cubicBezTo>
                <a:cubicBezTo>
                  <a:pt x="437" y="392"/>
                  <a:pt x="427" y="392"/>
                  <a:pt x="420" y="396"/>
                </a:cubicBezTo>
                <a:lnTo>
                  <a:pt x="416" y="396"/>
                </a:lnTo>
                <a:cubicBezTo>
                  <a:pt x="381" y="398"/>
                  <a:pt x="350" y="407"/>
                  <a:pt x="315" y="416"/>
                </a:cubicBezTo>
                <a:lnTo>
                  <a:pt x="315" y="420"/>
                </a:lnTo>
                <a:cubicBezTo>
                  <a:pt x="135" y="490"/>
                  <a:pt x="0" y="678"/>
                  <a:pt x="0" y="884"/>
                </a:cubicBezTo>
                <a:cubicBezTo>
                  <a:pt x="0" y="1148"/>
                  <a:pt x="216" y="1378"/>
                  <a:pt x="462" y="1378"/>
                </a:cubicBezTo>
                <a:lnTo>
                  <a:pt x="1713" y="1378"/>
                </a:lnTo>
                <a:cubicBezTo>
                  <a:pt x="1940" y="1378"/>
                  <a:pt x="2133" y="1103"/>
                  <a:pt x="2133" y="882"/>
                </a:cubicBezTo>
                <a:cubicBezTo>
                  <a:pt x="2135" y="650"/>
                  <a:pt x="1945" y="444"/>
                  <a:pt x="1728" y="444"/>
                </a:cubicBezTo>
                <a:close/>
                <a:moveTo>
                  <a:pt x="1713" y="1326"/>
                </a:moveTo>
                <a:lnTo>
                  <a:pt x="462" y="1326"/>
                </a:lnTo>
                <a:cubicBezTo>
                  <a:pt x="245" y="1326"/>
                  <a:pt x="55" y="1120"/>
                  <a:pt x="55" y="886"/>
                </a:cubicBezTo>
                <a:cubicBezTo>
                  <a:pt x="55" y="667"/>
                  <a:pt x="221" y="474"/>
                  <a:pt x="420" y="450"/>
                </a:cubicBezTo>
                <a:lnTo>
                  <a:pt x="422" y="450"/>
                </a:lnTo>
                <a:cubicBezTo>
                  <a:pt x="427" y="450"/>
                  <a:pt x="437" y="450"/>
                  <a:pt x="444" y="450"/>
                </a:cubicBezTo>
                <a:cubicBezTo>
                  <a:pt x="450" y="450"/>
                  <a:pt x="455" y="450"/>
                  <a:pt x="461" y="450"/>
                </a:cubicBezTo>
                <a:cubicBezTo>
                  <a:pt x="475" y="450"/>
                  <a:pt x="490" y="450"/>
                  <a:pt x="505" y="451"/>
                </a:cubicBezTo>
                <a:lnTo>
                  <a:pt x="505" y="451"/>
                </a:lnTo>
                <a:cubicBezTo>
                  <a:pt x="610" y="466"/>
                  <a:pt x="704" y="516"/>
                  <a:pt x="768" y="602"/>
                </a:cubicBezTo>
                <a:lnTo>
                  <a:pt x="812" y="569"/>
                </a:lnTo>
                <a:cubicBezTo>
                  <a:pt x="748" y="486"/>
                  <a:pt x="661" y="431"/>
                  <a:pt x="562" y="409"/>
                </a:cubicBezTo>
                <a:cubicBezTo>
                  <a:pt x="648" y="197"/>
                  <a:pt x="855" y="57"/>
                  <a:pt x="1085" y="57"/>
                </a:cubicBezTo>
                <a:cubicBezTo>
                  <a:pt x="1347" y="57"/>
                  <a:pt x="1571" y="234"/>
                  <a:pt x="1636" y="485"/>
                </a:cubicBezTo>
                <a:lnTo>
                  <a:pt x="1641" y="508"/>
                </a:lnTo>
                <a:lnTo>
                  <a:pt x="1665" y="505"/>
                </a:lnTo>
                <a:cubicBezTo>
                  <a:pt x="1687" y="503"/>
                  <a:pt x="1706" y="501"/>
                  <a:pt x="1722" y="501"/>
                </a:cubicBezTo>
                <a:cubicBezTo>
                  <a:pt x="1910" y="501"/>
                  <a:pt x="2076" y="680"/>
                  <a:pt x="2076" y="886"/>
                </a:cubicBezTo>
                <a:cubicBezTo>
                  <a:pt x="2081" y="1079"/>
                  <a:pt x="1910" y="1326"/>
                  <a:pt x="1713" y="132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60" name="Rectangle 659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871184" y="4591162"/>
            <a:ext cx="610354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O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ptimized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 Databricks Runtime Engine</a:t>
            </a:r>
          </a:p>
        </p:txBody>
      </p:sp>
      <p:sp>
        <p:nvSpPr>
          <p:cNvPr id="663" name="Rectangle 662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3169464" y="549317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DATABRICKS I/O</a:t>
            </a:r>
          </a:p>
        </p:txBody>
      </p:sp>
      <p:sp>
        <p:nvSpPr>
          <p:cNvPr id="665" name="Rectangle 66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6333964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SERVERLESS</a:t>
            </a:r>
          </a:p>
        </p:txBody>
      </p:sp>
      <p:sp>
        <p:nvSpPr>
          <p:cNvPr id="576" name="Freeform 2"/>
          <p:cNvSpPr>
            <a:spLocks noChangeArrowheads="1"/>
          </p:cNvSpPr>
          <p:nvPr/>
        </p:nvSpPr>
        <p:spPr bwMode="auto">
          <a:xfrm>
            <a:off x="2837398" y="3102412"/>
            <a:ext cx="6350000" cy="1378842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59" name="Rectangle 658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2915305" y="1731353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Collaborative Workspace</a:t>
            </a:r>
          </a:p>
        </p:txBody>
      </p:sp>
      <p:sp>
        <p:nvSpPr>
          <p:cNvPr id="649" name="TextBox 648"/>
          <p:cNvSpPr txBox="1"/>
          <p:nvPr/>
        </p:nvSpPr>
        <p:spPr>
          <a:xfrm>
            <a:off x="573564" y="3462022"/>
            <a:ext cx="1382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Cloud storage</a:t>
            </a:r>
          </a:p>
        </p:txBody>
      </p:sp>
      <p:sp>
        <p:nvSpPr>
          <p:cNvPr id="652" name="TextBox 651"/>
          <p:cNvSpPr txBox="1"/>
          <p:nvPr/>
        </p:nvSpPr>
        <p:spPr>
          <a:xfrm>
            <a:off x="375153" y="4410128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sp>
        <p:nvSpPr>
          <p:cNvPr id="655" name="TextBox 654"/>
          <p:cNvSpPr txBox="1"/>
          <p:nvPr/>
        </p:nvSpPr>
        <p:spPr>
          <a:xfrm>
            <a:off x="420288" y="5394379"/>
            <a:ext cx="16894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Hadoop storage</a:t>
            </a:r>
          </a:p>
        </p:txBody>
      </p:sp>
      <p:sp>
        <p:nvSpPr>
          <p:cNvPr id="657" name="TextBox 656"/>
          <p:cNvSpPr txBox="1"/>
          <p:nvPr/>
        </p:nvSpPr>
        <p:spPr>
          <a:xfrm>
            <a:off x="375153" y="2484832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IoT / streaming data</a:t>
            </a:r>
          </a:p>
        </p:txBody>
      </p:sp>
      <p:sp>
        <p:nvSpPr>
          <p:cNvPr id="735" name="Rectangle 734">
            <a:extLst>
              <a:ext uri="{FF2B5EF4-FFF2-40B4-BE49-F238E27FC236}">
                <a16:creationId xmlns:a16="http://schemas.microsoft.com/office/drawing/2014/main" id="{4106DE2A-0AB7-43B6-A869-E66C5C3CD8C6}"/>
              </a:ext>
            </a:extLst>
          </p:cNvPr>
          <p:cNvSpPr/>
          <p:nvPr/>
        </p:nvSpPr>
        <p:spPr>
          <a:xfrm>
            <a:off x="7853879" y="5484221"/>
            <a:ext cx="121619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Rest APIs</a:t>
            </a:r>
          </a:p>
        </p:txBody>
      </p:sp>
      <p:sp>
        <p:nvSpPr>
          <p:cNvPr id="701" name="TextBox 700"/>
          <p:cNvSpPr txBox="1"/>
          <p:nvPr/>
        </p:nvSpPr>
        <p:spPr>
          <a:xfrm>
            <a:off x="9899724" y="2360508"/>
            <a:ext cx="196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Machine learning models</a:t>
            </a:r>
          </a:p>
        </p:txBody>
      </p:sp>
      <p:sp>
        <p:nvSpPr>
          <p:cNvPr id="699" name="TextBox 698"/>
          <p:cNvSpPr txBox="1"/>
          <p:nvPr/>
        </p:nvSpPr>
        <p:spPr>
          <a:xfrm>
            <a:off x="10305938" y="3387966"/>
            <a:ext cx="118860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BI tools</a:t>
            </a:r>
          </a:p>
        </p:txBody>
      </p:sp>
      <p:sp>
        <p:nvSpPr>
          <p:cNvPr id="700" name="TextBox 699"/>
          <p:cNvSpPr txBox="1"/>
          <p:nvPr/>
        </p:nvSpPr>
        <p:spPr>
          <a:xfrm>
            <a:off x="10213165" y="4602238"/>
            <a:ext cx="13532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spcAft>
                <a:spcPts val="1600"/>
              </a:spcAft>
              <a:defRPr sz="1200" b="1">
                <a:latin typeface="Source Sans Pro Semibold" charset="0"/>
                <a:ea typeface="Source Sans Pro Semibold" charset="0"/>
                <a:cs typeface="Source Sans Pro Semibold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exports</a:t>
            </a:r>
          </a:p>
        </p:txBody>
      </p:sp>
      <p:grpSp>
        <p:nvGrpSpPr>
          <p:cNvPr id="704" name="Group 703"/>
          <p:cNvGrpSpPr/>
          <p:nvPr/>
        </p:nvGrpSpPr>
        <p:grpSpPr>
          <a:xfrm>
            <a:off x="10634752" y="1874482"/>
            <a:ext cx="492448" cy="458120"/>
            <a:chOff x="4214813" y="1292225"/>
            <a:chExt cx="2573337" cy="2393950"/>
          </a:xfrm>
          <a:solidFill>
            <a:schemeClr val="accent1"/>
          </a:solidFill>
        </p:grpSpPr>
        <p:sp>
          <p:nvSpPr>
            <p:cNvPr id="705" name="Freeform 1"/>
            <p:cNvSpPr>
              <a:spLocks noChangeArrowheads="1"/>
            </p:cNvSpPr>
            <p:nvPr/>
          </p:nvSpPr>
          <p:spPr bwMode="auto">
            <a:xfrm>
              <a:off x="4214813" y="2047875"/>
              <a:ext cx="309562" cy="641350"/>
            </a:xfrm>
            <a:custGeom>
              <a:avLst/>
              <a:gdLst>
                <a:gd name="T0" fmla="*/ 647 w 861"/>
                <a:gd name="T1" fmla="*/ 1374 h 1783"/>
                <a:gd name="T2" fmla="*/ 645 w 861"/>
                <a:gd name="T3" fmla="*/ 1374 h 1783"/>
                <a:gd name="T4" fmla="*/ 649 w 861"/>
                <a:gd name="T5" fmla="*/ 1374 h 1783"/>
                <a:gd name="T6" fmla="*/ 647 w 861"/>
                <a:gd name="T7" fmla="*/ 1374 h 1783"/>
                <a:gd name="T8" fmla="*/ 593 w 861"/>
                <a:gd name="T9" fmla="*/ 1384 h 1783"/>
                <a:gd name="T10" fmla="*/ 307 w 861"/>
                <a:gd name="T11" fmla="*/ 1112 h 1783"/>
                <a:gd name="T12" fmla="*/ 307 w 861"/>
                <a:gd name="T13" fmla="*/ 393 h 1783"/>
                <a:gd name="T14" fmla="*/ 394 w 861"/>
                <a:gd name="T15" fmla="*/ 133 h 1783"/>
                <a:gd name="T16" fmla="*/ 134 w 861"/>
                <a:gd name="T17" fmla="*/ 47 h 1783"/>
                <a:gd name="T18" fmla="*/ 48 w 861"/>
                <a:gd name="T19" fmla="*/ 307 h 1783"/>
                <a:gd name="T20" fmla="*/ 134 w 861"/>
                <a:gd name="T21" fmla="*/ 393 h 1783"/>
                <a:gd name="T22" fmla="*/ 134 w 861"/>
                <a:gd name="T23" fmla="*/ 1185 h 1783"/>
                <a:gd name="T24" fmla="*/ 464 w 861"/>
                <a:gd name="T25" fmla="*/ 1503 h 1783"/>
                <a:gd name="T26" fmla="*/ 582 w 861"/>
                <a:gd name="T27" fmla="*/ 1748 h 1783"/>
                <a:gd name="T28" fmla="*/ 826 w 861"/>
                <a:gd name="T29" fmla="*/ 1631 h 1783"/>
                <a:gd name="T30" fmla="*/ 708 w 861"/>
                <a:gd name="T31" fmla="*/ 1386 h 1783"/>
                <a:gd name="T32" fmla="*/ 647 w 861"/>
                <a:gd name="T33" fmla="*/ 1374 h 1783"/>
                <a:gd name="T34" fmla="*/ 593 w 861"/>
                <a:gd name="T35" fmla="*/ 1384 h 1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61" h="1783">
                  <a:moveTo>
                    <a:pt x="647" y="1374"/>
                  </a:moveTo>
                  <a:cubicBezTo>
                    <a:pt x="646" y="1374"/>
                    <a:pt x="646" y="1374"/>
                    <a:pt x="645" y="1374"/>
                  </a:cubicBezTo>
                  <a:lnTo>
                    <a:pt x="649" y="1374"/>
                  </a:lnTo>
                  <a:cubicBezTo>
                    <a:pt x="648" y="1374"/>
                    <a:pt x="648" y="1374"/>
                    <a:pt x="647" y="1374"/>
                  </a:cubicBezTo>
                  <a:close/>
                  <a:moveTo>
                    <a:pt x="593" y="1384"/>
                  </a:moveTo>
                  <a:lnTo>
                    <a:pt x="307" y="1112"/>
                  </a:lnTo>
                  <a:lnTo>
                    <a:pt x="307" y="393"/>
                  </a:lnTo>
                  <a:cubicBezTo>
                    <a:pt x="402" y="346"/>
                    <a:pt x="441" y="230"/>
                    <a:pt x="394" y="133"/>
                  </a:cubicBezTo>
                  <a:cubicBezTo>
                    <a:pt x="347" y="39"/>
                    <a:pt x="231" y="0"/>
                    <a:pt x="134" y="47"/>
                  </a:cubicBezTo>
                  <a:cubicBezTo>
                    <a:pt x="40" y="94"/>
                    <a:pt x="0" y="210"/>
                    <a:pt x="48" y="307"/>
                  </a:cubicBezTo>
                  <a:cubicBezTo>
                    <a:pt x="66" y="344"/>
                    <a:pt x="97" y="373"/>
                    <a:pt x="134" y="393"/>
                  </a:cubicBezTo>
                  <a:lnTo>
                    <a:pt x="134" y="1185"/>
                  </a:lnTo>
                  <a:lnTo>
                    <a:pt x="464" y="1503"/>
                  </a:lnTo>
                  <a:cubicBezTo>
                    <a:pt x="430" y="1603"/>
                    <a:pt x="482" y="1713"/>
                    <a:pt x="582" y="1748"/>
                  </a:cubicBezTo>
                  <a:cubicBezTo>
                    <a:pt x="681" y="1782"/>
                    <a:pt x="791" y="1730"/>
                    <a:pt x="826" y="1631"/>
                  </a:cubicBezTo>
                  <a:cubicBezTo>
                    <a:pt x="860" y="1531"/>
                    <a:pt x="808" y="1420"/>
                    <a:pt x="708" y="1386"/>
                  </a:cubicBezTo>
                  <a:cubicBezTo>
                    <a:pt x="687" y="1380"/>
                    <a:pt x="668" y="1375"/>
                    <a:pt x="647" y="1374"/>
                  </a:cubicBezTo>
                  <a:cubicBezTo>
                    <a:pt x="628" y="1375"/>
                    <a:pt x="611" y="1378"/>
                    <a:pt x="593" y="13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6" name="Freeform 2"/>
            <p:cNvSpPr>
              <a:spLocks noChangeArrowheads="1"/>
            </p:cNvSpPr>
            <p:nvPr/>
          </p:nvSpPr>
          <p:spPr bwMode="auto">
            <a:xfrm>
              <a:off x="4376738" y="1898650"/>
              <a:ext cx="1389062" cy="1787525"/>
            </a:xfrm>
            <a:custGeom>
              <a:avLst/>
              <a:gdLst>
                <a:gd name="T0" fmla="*/ 3733 w 3857"/>
                <a:gd name="T1" fmla="*/ 4576 h 4964"/>
                <a:gd name="T2" fmla="*/ 3733 w 3857"/>
                <a:gd name="T3" fmla="*/ 2003 h 4964"/>
                <a:gd name="T4" fmla="*/ 3079 w 3857"/>
                <a:gd name="T5" fmla="*/ 1389 h 4964"/>
                <a:gd name="T6" fmla="*/ 1573 w 3857"/>
                <a:gd name="T7" fmla="*/ 1389 h 4964"/>
                <a:gd name="T8" fmla="*/ 373 w 3857"/>
                <a:gd name="T9" fmla="*/ 255 h 4964"/>
                <a:gd name="T10" fmla="*/ 384 w 3857"/>
                <a:gd name="T11" fmla="*/ 192 h 4964"/>
                <a:gd name="T12" fmla="*/ 192 w 3857"/>
                <a:gd name="T13" fmla="*/ 0 h 4964"/>
                <a:gd name="T14" fmla="*/ 0 w 3857"/>
                <a:gd name="T15" fmla="*/ 192 h 4964"/>
                <a:gd name="T16" fmla="*/ 192 w 3857"/>
                <a:gd name="T17" fmla="*/ 385 h 4964"/>
                <a:gd name="T18" fmla="*/ 192 w 3857"/>
                <a:gd name="T19" fmla="*/ 385 h 4964"/>
                <a:gd name="T20" fmla="*/ 250 w 3857"/>
                <a:gd name="T21" fmla="*/ 375 h 4964"/>
                <a:gd name="T22" fmla="*/ 1506 w 3857"/>
                <a:gd name="T23" fmla="*/ 1563 h 4964"/>
                <a:gd name="T24" fmla="*/ 3012 w 3857"/>
                <a:gd name="T25" fmla="*/ 1563 h 4964"/>
                <a:gd name="T26" fmla="*/ 3562 w 3857"/>
                <a:gd name="T27" fmla="*/ 2082 h 4964"/>
                <a:gd name="T28" fmla="*/ 3562 w 3857"/>
                <a:gd name="T29" fmla="*/ 4563 h 4964"/>
                <a:gd name="T30" fmla="*/ 3456 w 3857"/>
                <a:gd name="T31" fmla="*/ 4816 h 4964"/>
                <a:gd name="T32" fmla="*/ 3709 w 3857"/>
                <a:gd name="T33" fmla="*/ 4922 h 4964"/>
                <a:gd name="T34" fmla="*/ 3815 w 3857"/>
                <a:gd name="T35" fmla="*/ 4669 h 4964"/>
                <a:gd name="T36" fmla="*/ 3735 w 3857"/>
                <a:gd name="T37" fmla="*/ 4576 h 4964"/>
                <a:gd name="T38" fmla="*/ 3733 w 3857"/>
                <a:gd name="T39" fmla="*/ 4576 h 4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857" h="4964">
                  <a:moveTo>
                    <a:pt x="3733" y="4576"/>
                  </a:moveTo>
                  <a:lnTo>
                    <a:pt x="3733" y="2003"/>
                  </a:lnTo>
                  <a:lnTo>
                    <a:pt x="3079" y="1389"/>
                  </a:lnTo>
                  <a:lnTo>
                    <a:pt x="1573" y="1389"/>
                  </a:lnTo>
                  <a:lnTo>
                    <a:pt x="373" y="255"/>
                  </a:lnTo>
                  <a:cubicBezTo>
                    <a:pt x="379" y="235"/>
                    <a:pt x="384" y="214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ubicBezTo>
                    <a:pt x="85" y="0"/>
                    <a:pt x="0" y="85"/>
                    <a:pt x="0" y="192"/>
                  </a:cubicBezTo>
                  <a:cubicBezTo>
                    <a:pt x="0" y="298"/>
                    <a:pt x="86" y="385"/>
                    <a:pt x="192" y="385"/>
                  </a:cubicBezTo>
                  <a:lnTo>
                    <a:pt x="192" y="385"/>
                  </a:lnTo>
                  <a:cubicBezTo>
                    <a:pt x="212" y="385"/>
                    <a:pt x="231" y="382"/>
                    <a:pt x="250" y="375"/>
                  </a:cubicBezTo>
                  <a:lnTo>
                    <a:pt x="1506" y="1563"/>
                  </a:lnTo>
                  <a:lnTo>
                    <a:pt x="3012" y="1563"/>
                  </a:lnTo>
                  <a:lnTo>
                    <a:pt x="3562" y="2082"/>
                  </a:lnTo>
                  <a:lnTo>
                    <a:pt x="3562" y="4563"/>
                  </a:lnTo>
                  <a:cubicBezTo>
                    <a:pt x="3462" y="4604"/>
                    <a:pt x="3415" y="4716"/>
                    <a:pt x="3456" y="4816"/>
                  </a:cubicBezTo>
                  <a:cubicBezTo>
                    <a:pt x="3497" y="4916"/>
                    <a:pt x="3609" y="4963"/>
                    <a:pt x="3709" y="4922"/>
                  </a:cubicBezTo>
                  <a:cubicBezTo>
                    <a:pt x="3809" y="4881"/>
                    <a:pt x="3856" y="4769"/>
                    <a:pt x="3815" y="4669"/>
                  </a:cubicBezTo>
                  <a:cubicBezTo>
                    <a:pt x="3799" y="4630"/>
                    <a:pt x="3771" y="4597"/>
                    <a:pt x="3735" y="4576"/>
                  </a:cubicBezTo>
                  <a:lnTo>
                    <a:pt x="3733" y="457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7" name="Freeform 3"/>
            <p:cNvSpPr>
              <a:spLocks noChangeArrowheads="1"/>
            </p:cNvSpPr>
            <p:nvPr/>
          </p:nvSpPr>
          <p:spPr bwMode="auto">
            <a:xfrm>
              <a:off x="4433888" y="2249488"/>
              <a:ext cx="976312" cy="457200"/>
            </a:xfrm>
            <a:custGeom>
              <a:avLst/>
              <a:gdLst>
                <a:gd name="T0" fmla="*/ 2494 w 2714"/>
                <a:gd name="T1" fmla="*/ 854 h 1268"/>
                <a:gd name="T2" fmla="*/ 2321 w 2714"/>
                <a:gd name="T3" fmla="*/ 960 h 1268"/>
                <a:gd name="T4" fmla="*/ 1100 w 2714"/>
                <a:gd name="T5" fmla="*/ 960 h 1268"/>
                <a:gd name="T6" fmla="*/ 401 w 2714"/>
                <a:gd name="T7" fmla="*/ 302 h 1268"/>
                <a:gd name="T8" fmla="*/ 301 w 2714"/>
                <a:gd name="T9" fmla="*/ 44 h 1268"/>
                <a:gd name="T10" fmla="*/ 44 w 2714"/>
                <a:gd name="T11" fmla="*/ 143 h 1268"/>
                <a:gd name="T12" fmla="*/ 143 w 2714"/>
                <a:gd name="T13" fmla="*/ 401 h 1268"/>
                <a:gd name="T14" fmla="*/ 265 w 2714"/>
                <a:gd name="T15" fmla="*/ 413 h 1268"/>
                <a:gd name="T16" fmla="*/ 1030 w 2714"/>
                <a:gd name="T17" fmla="*/ 1135 h 1268"/>
                <a:gd name="T18" fmla="*/ 2323 w 2714"/>
                <a:gd name="T19" fmla="*/ 1135 h 1268"/>
                <a:gd name="T20" fmla="*/ 2581 w 2714"/>
                <a:gd name="T21" fmla="*/ 1218 h 1268"/>
                <a:gd name="T22" fmla="*/ 2664 w 2714"/>
                <a:gd name="T23" fmla="*/ 960 h 1268"/>
                <a:gd name="T24" fmla="*/ 2494 w 2714"/>
                <a:gd name="T25" fmla="*/ 855 h 1268"/>
                <a:gd name="T26" fmla="*/ 2494 w 2714"/>
                <a:gd name="T27" fmla="*/ 854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14" h="1268">
                  <a:moveTo>
                    <a:pt x="2494" y="854"/>
                  </a:moveTo>
                  <a:cubicBezTo>
                    <a:pt x="2421" y="854"/>
                    <a:pt x="2354" y="895"/>
                    <a:pt x="2321" y="960"/>
                  </a:cubicBezTo>
                  <a:lnTo>
                    <a:pt x="1100" y="960"/>
                  </a:lnTo>
                  <a:lnTo>
                    <a:pt x="401" y="302"/>
                  </a:lnTo>
                  <a:cubicBezTo>
                    <a:pt x="445" y="204"/>
                    <a:pt x="401" y="88"/>
                    <a:pt x="301" y="44"/>
                  </a:cubicBezTo>
                  <a:cubicBezTo>
                    <a:pt x="202" y="0"/>
                    <a:pt x="87" y="43"/>
                    <a:pt x="44" y="143"/>
                  </a:cubicBezTo>
                  <a:cubicBezTo>
                    <a:pt x="0" y="242"/>
                    <a:pt x="44" y="357"/>
                    <a:pt x="143" y="401"/>
                  </a:cubicBezTo>
                  <a:cubicBezTo>
                    <a:pt x="180" y="418"/>
                    <a:pt x="225" y="423"/>
                    <a:pt x="265" y="413"/>
                  </a:cubicBezTo>
                  <a:lnTo>
                    <a:pt x="1030" y="1135"/>
                  </a:lnTo>
                  <a:lnTo>
                    <a:pt x="2323" y="1135"/>
                  </a:lnTo>
                  <a:cubicBezTo>
                    <a:pt x="2372" y="1229"/>
                    <a:pt x="2488" y="1267"/>
                    <a:pt x="2581" y="1218"/>
                  </a:cubicBezTo>
                  <a:cubicBezTo>
                    <a:pt x="2676" y="1169"/>
                    <a:pt x="2713" y="1053"/>
                    <a:pt x="2664" y="960"/>
                  </a:cubicBezTo>
                  <a:cubicBezTo>
                    <a:pt x="2632" y="896"/>
                    <a:pt x="2566" y="855"/>
                    <a:pt x="2494" y="855"/>
                  </a:cubicBezTo>
                  <a:lnTo>
                    <a:pt x="2494" y="854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8" name="Freeform 4"/>
            <p:cNvSpPr>
              <a:spLocks noChangeArrowheads="1"/>
            </p:cNvSpPr>
            <p:nvPr/>
          </p:nvSpPr>
          <p:spPr bwMode="auto">
            <a:xfrm>
              <a:off x="4621213" y="1631950"/>
              <a:ext cx="465137" cy="693738"/>
            </a:xfrm>
            <a:custGeom>
              <a:avLst/>
              <a:gdLst>
                <a:gd name="T0" fmla="*/ 190 w 1291"/>
                <a:gd name="T1" fmla="*/ 384 h 1925"/>
                <a:gd name="T2" fmla="*/ 248 w 1291"/>
                <a:gd name="T3" fmla="*/ 374 h 1925"/>
                <a:gd name="T4" fmla="*/ 469 w 1291"/>
                <a:gd name="T5" fmla="*/ 582 h 1925"/>
                <a:gd name="T6" fmla="*/ 469 w 1291"/>
                <a:gd name="T7" fmla="*/ 1246 h 1925"/>
                <a:gd name="T8" fmla="*/ 882 w 1291"/>
                <a:gd name="T9" fmla="*/ 1640 h 1925"/>
                <a:gd name="T10" fmla="*/ 892 w 1291"/>
                <a:gd name="T11" fmla="*/ 1630 h 1925"/>
                <a:gd name="T12" fmla="*/ 996 w 1291"/>
                <a:gd name="T13" fmla="*/ 1883 h 1925"/>
                <a:gd name="T14" fmla="*/ 1249 w 1291"/>
                <a:gd name="T15" fmla="*/ 1779 h 1925"/>
                <a:gd name="T16" fmla="*/ 1145 w 1291"/>
                <a:gd name="T17" fmla="*/ 1526 h 1925"/>
                <a:gd name="T18" fmla="*/ 993 w 1291"/>
                <a:gd name="T19" fmla="*/ 1527 h 1925"/>
                <a:gd name="T20" fmla="*/ 1003 w 1291"/>
                <a:gd name="T21" fmla="*/ 1517 h 1925"/>
                <a:gd name="T22" fmla="*/ 643 w 1291"/>
                <a:gd name="T23" fmla="*/ 1171 h 1925"/>
                <a:gd name="T24" fmla="*/ 643 w 1291"/>
                <a:gd name="T25" fmla="*/ 508 h 1925"/>
                <a:gd name="T26" fmla="*/ 374 w 1291"/>
                <a:gd name="T27" fmla="*/ 255 h 1925"/>
                <a:gd name="T28" fmla="*/ 385 w 1291"/>
                <a:gd name="T29" fmla="*/ 193 h 1925"/>
                <a:gd name="T30" fmla="*/ 193 w 1291"/>
                <a:gd name="T31" fmla="*/ 0 h 1925"/>
                <a:gd name="T32" fmla="*/ 0 w 1291"/>
                <a:gd name="T33" fmla="*/ 193 h 1925"/>
                <a:gd name="T34" fmla="*/ 190 w 1291"/>
                <a:gd name="T35" fmla="*/ 386 h 1925"/>
                <a:gd name="T36" fmla="*/ 190 w 1291"/>
                <a:gd name="T37" fmla="*/ 384 h 1925"/>
                <a:gd name="T38" fmla="*/ 193 w 1291"/>
                <a:gd name="T39" fmla="*/ 386 h 1925"/>
                <a:gd name="T40" fmla="*/ 190 w 1291"/>
                <a:gd name="T41" fmla="*/ 386 h 1925"/>
                <a:gd name="T42" fmla="*/ 190 w 1291"/>
                <a:gd name="T43" fmla="*/ 386 h 1925"/>
                <a:gd name="T44" fmla="*/ 193 w 1291"/>
                <a:gd name="T45" fmla="*/ 386 h 1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91" h="1925">
                  <a:moveTo>
                    <a:pt x="190" y="384"/>
                  </a:moveTo>
                  <a:cubicBezTo>
                    <a:pt x="209" y="384"/>
                    <a:pt x="229" y="381"/>
                    <a:pt x="248" y="374"/>
                  </a:cubicBezTo>
                  <a:lnTo>
                    <a:pt x="469" y="582"/>
                  </a:lnTo>
                  <a:lnTo>
                    <a:pt x="469" y="1246"/>
                  </a:lnTo>
                  <a:lnTo>
                    <a:pt x="882" y="1640"/>
                  </a:lnTo>
                  <a:lnTo>
                    <a:pt x="892" y="1630"/>
                  </a:lnTo>
                  <a:cubicBezTo>
                    <a:pt x="851" y="1730"/>
                    <a:pt x="897" y="1842"/>
                    <a:pt x="996" y="1883"/>
                  </a:cubicBezTo>
                  <a:cubicBezTo>
                    <a:pt x="1096" y="1924"/>
                    <a:pt x="1208" y="1878"/>
                    <a:pt x="1249" y="1779"/>
                  </a:cubicBezTo>
                  <a:cubicBezTo>
                    <a:pt x="1290" y="1679"/>
                    <a:pt x="1244" y="1566"/>
                    <a:pt x="1145" y="1526"/>
                  </a:cubicBezTo>
                  <a:cubicBezTo>
                    <a:pt x="1096" y="1506"/>
                    <a:pt x="1040" y="1506"/>
                    <a:pt x="993" y="1527"/>
                  </a:cubicBezTo>
                  <a:lnTo>
                    <a:pt x="1003" y="1517"/>
                  </a:lnTo>
                  <a:lnTo>
                    <a:pt x="643" y="1171"/>
                  </a:lnTo>
                  <a:lnTo>
                    <a:pt x="643" y="508"/>
                  </a:lnTo>
                  <a:lnTo>
                    <a:pt x="374" y="255"/>
                  </a:lnTo>
                  <a:cubicBezTo>
                    <a:pt x="381" y="236"/>
                    <a:pt x="385" y="214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ubicBezTo>
                    <a:pt x="87" y="0"/>
                    <a:pt x="0" y="87"/>
                    <a:pt x="0" y="193"/>
                  </a:cubicBezTo>
                  <a:cubicBezTo>
                    <a:pt x="0" y="298"/>
                    <a:pt x="85" y="384"/>
                    <a:pt x="190" y="386"/>
                  </a:cubicBezTo>
                  <a:lnTo>
                    <a:pt x="190" y="384"/>
                  </a:lnTo>
                  <a:close/>
                  <a:moveTo>
                    <a:pt x="193" y="386"/>
                  </a:moveTo>
                  <a:lnTo>
                    <a:pt x="190" y="386"/>
                  </a:lnTo>
                  <a:lnTo>
                    <a:pt x="190" y="386"/>
                  </a:lnTo>
                  <a:cubicBezTo>
                    <a:pt x="191" y="386"/>
                    <a:pt x="192" y="386"/>
                    <a:pt x="193" y="386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09" name="Freeform 5"/>
            <p:cNvSpPr>
              <a:spLocks noChangeArrowheads="1"/>
            </p:cNvSpPr>
            <p:nvPr/>
          </p:nvSpPr>
          <p:spPr bwMode="auto">
            <a:xfrm>
              <a:off x="5118100" y="1322388"/>
              <a:ext cx="325438" cy="330200"/>
            </a:xfrm>
            <a:custGeom>
              <a:avLst/>
              <a:gdLst>
                <a:gd name="T0" fmla="*/ 218 w 904"/>
                <a:gd name="T1" fmla="*/ 412 h 916"/>
                <a:gd name="T2" fmla="*/ 266 w 904"/>
                <a:gd name="T3" fmla="*/ 405 h 916"/>
                <a:gd name="T4" fmla="*/ 494 w 904"/>
                <a:gd name="T5" fmla="*/ 619 h 916"/>
                <a:gd name="T6" fmla="*/ 605 w 904"/>
                <a:gd name="T7" fmla="*/ 875 h 916"/>
                <a:gd name="T8" fmla="*/ 862 w 904"/>
                <a:gd name="T9" fmla="*/ 764 h 916"/>
                <a:gd name="T10" fmla="*/ 751 w 904"/>
                <a:gd name="T11" fmla="*/ 508 h 916"/>
                <a:gd name="T12" fmla="*/ 623 w 904"/>
                <a:gd name="T13" fmla="*/ 501 h 916"/>
                <a:gd name="T14" fmla="*/ 398 w 904"/>
                <a:gd name="T15" fmla="*/ 291 h 916"/>
                <a:gd name="T16" fmla="*/ 290 w 904"/>
                <a:gd name="T17" fmla="*/ 39 h 916"/>
                <a:gd name="T18" fmla="*/ 39 w 904"/>
                <a:gd name="T19" fmla="*/ 147 h 916"/>
                <a:gd name="T20" fmla="*/ 147 w 904"/>
                <a:gd name="T21" fmla="*/ 399 h 916"/>
                <a:gd name="T22" fmla="*/ 218 w 904"/>
                <a:gd name="T23" fmla="*/ 412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04" h="916">
                  <a:moveTo>
                    <a:pt x="218" y="412"/>
                  </a:moveTo>
                  <a:cubicBezTo>
                    <a:pt x="235" y="412"/>
                    <a:pt x="251" y="408"/>
                    <a:pt x="266" y="405"/>
                  </a:cubicBezTo>
                  <a:lnTo>
                    <a:pt x="494" y="619"/>
                  </a:lnTo>
                  <a:cubicBezTo>
                    <a:pt x="454" y="720"/>
                    <a:pt x="504" y="834"/>
                    <a:pt x="605" y="875"/>
                  </a:cubicBezTo>
                  <a:cubicBezTo>
                    <a:pt x="707" y="915"/>
                    <a:pt x="821" y="866"/>
                    <a:pt x="862" y="764"/>
                  </a:cubicBezTo>
                  <a:cubicBezTo>
                    <a:pt x="903" y="663"/>
                    <a:pt x="852" y="549"/>
                    <a:pt x="751" y="508"/>
                  </a:cubicBezTo>
                  <a:cubicBezTo>
                    <a:pt x="710" y="492"/>
                    <a:pt x="664" y="490"/>
                    <a:pt x="623" y="501"/>
                  </a:cubicBezTo>
                  <a:lnTo>
                    <a:pt x="398" y="291"/>
                  </a:lnTo>
                  <a:cubicBezTo>
                    <a:pt x="437" y="191"/>
                    <a:pt x="390" y="80"/>
                    <a:pt x="290" y="39"/>
                  </a:cubicBezTo>
                  <a:cubicBezTo>
                    <a:pt x="191" y="0"/>
                    <a:pt x="80" y="48"/>
                    <a:pt x="39" y="147"/>
                  </a:cubicBezTo>
                  <a:cubicBezTo>
                    <a:pt x="0" y="247"/>
                    <a:pt x="47" y="358"/>
                    <a:pt x="147" y="399"/>
                  </a:cubicBezTo>
                  <a:cubicBezTo>
                    <a:pt x="169" y="407"/>
                    <a:pt x="194" y="412"/>
                    <a:pt x="218" y="41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0" name="Freeform 6"/>
            <p:cNvSpPr>
              <a:spLocks noChangeArrowheads="1"/>
            </p:cNvSpPr>
            <p:nvPr/>
          </p:nvSpPr>
          <p:spPr bwMode="auto">
            <a:xfrm>
              <a:off x="5194300" y="1292225"/>
              <a:ext cx="577850" cy="565150"/>
            </a:xfrm>
            <a:custGeom>
              <a:avLst/>
              <a:gdLst>
                <a:gd name="T0" fmla="*/ 870 w 1603"/>
                <a:gd name="T1" fmla="*/ 404 h 1570"/>
                <a:gd name="T2" fmla="*/ 939 w 1603"/>
                <a:gd name="T3" fmla="*/ 391 h 1570"/>
                <a:gd name="T4" fmla="*/ 1344 w 1603"/>
                <a:gd name="T5" fmla="*/ 771 h 1570"/>
                <a:gd name="T6" fmla="*/ 797 w 1603"/>
                <a:gd name="T7" fmla="*/ 1262 h 1570"/>
                <a:gd name="T8" fmla="*/ 393 w 1603"/>
                <a:gd name="T9" fmla="*/ 1262 h 1570"/>
                <a:gd name="T10" fmla="*/ 134 w 1603"/>
                <a:gd name="T11" fmla="*/ 1176 h 1570"/>
                <a:gd name="T12" fmla="*/ 47 w 1603"/>
                <a:gd name="T13" fmla="*/ 1436 h 1570"/>
                <a:gd name="T14" fmla="*/ 307 w 1603"/>
                <a:gd name="T15" fmla="*/ 1522 h 1570"/>
                <a:gd name="T16" fmla="*/ 393 w 1603"/>
                <a:gd name="T17" fmla="*/ 1436 h 1570"/>
                <a:gd name="T18" fmla="*/ 865 w 1603"/>
                <a:gd name="T19" fmla="*/ 1436 h 1570"/>
                <a:gd name="T20" fmla="*/ 1602 w 1603"/>
                <a:gd name="T21" fmla="*/ 774 h 1570"/>
                <a:gd name="T22" fmla="*/ 1055 w 1603"/>
                <a:gd name="T23" fmla="*/ 263 h 1570"/>
                <a:gd name="T24" fmla="*/ 919 w 1603"/>
                <a:gd name="T25" fmla="*/ 28 h 1570"/>
                <a:gd name="T26" fmla="*/ 684 w 1603"/>
                <a:gd name="T27" fmla="*/ 164 h 1570"/>
                <a:gd name="T28" fmla="*/ 819 w 1603"/>
                <a:gd name="T29" fmla="*/ 399 h 1570"/>
                <a:gd name="T30" fmla="*/ 870 w 1603"/>
                <a:gd name="T31" fmla="*/ 404 h 1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03" h="1570">
                  <a:moveTo>
                    <a:pt x="870" y="404"/>
                  </a:moveTo>
                  <a:cubicBezTo>
                    <a:pt x="895" y="404"/>
                    <a:pt x="917" y="399"/>
                    <a:pt x="939" y="391"/>
                  </a:cubicBezTo>
                  <a:lnTo>
                    <a:pt x="1344" y="771"/>
                  </a:lnTo>
                  <a:lnTo>
                    <a:pt x="797" y="1262"/>
                  </a:lnTo>
                  <a:lnTo>
                    <a:pt x="393" y="1262"/>
                  </a:lnTo>
                  <a:cubicBezTo>
                    <a:pt x="346" y="1168"/>
                    <a:pt x="230" y="1129"/>
                    <a:pt x="134" y="1176"/>
                  </a:cubicBezTo>
                  <a:cubicBezTo>
                    <a:pt x="39" y="1223"/>
                    <a:pt x="0" y="1339"/>
                    <a:pt x="47" y="1436"/>
                  </a:cubicBezTo>
                  <a:cubicBezTo>
                    <a:pt x="94" y="1530"/>
                    <a:pt x="210" y="1569"/>
                    <a:pt x="307" y="1522"/>
                  </a:cubicBezTo>
                  <a:cubicBezTo>
                    <a:pt x="344" y="1504"/>
                    <a:pt x="374" y="1473"/>
                    <a:pt x="393" y="1436"/>
                  </a:cubicBezTo>
                  <a:lnTo>
                    <a:pt x="865" y="1436"/>
                  </a:lnTo>
                  <a:lnTo>
                    <a:pt x="1602" y="774"/>
                  </a:lnTo>
                  <a:lnTo>
                    <a:pt x="1055" y="263"/>
                  </a:lnTo>
                  <a:cubicBezTo>
                    <a:pt x="1082" y="160"/>
                    <a:pt x="1022" y="56"/>
                    <a:pt x="919" y="28"/>
                  </a:cubicBezTo>
                  <a:cubicBezTo>
                    <a:pt x="816" y="0"/>
                    <a:pt x="712" y="61"/>
                    <a:pt x="684" y="164"/>
                  </a:cubicBezTo>
                  <a:cubicBezTo>
                    <a:pt x="656" y="266"/>
                    <a:pt x="717" y="371"/>
                    <a:pt x="819" y="399"/>
                  </a:cubicBezTo>
                  <a:cubicBezTo>
                    <a:pt x="837" y="402"/>
                    <a:pt x="854" y="404"/>
                    <a:pt x="870" y="4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1" name="Freeform 7"/>
            <p:cNvSpPr>
              <a:spLocks noChangeArrowheads="1"/>
            </p:cNvSpPr>
            <p:nvPr/>
          </p:nvSpPr>
          <p:spPr bwMode="auto">
            <a:xfrm>
              <a:off x="5251450" y="1489075"/>
              <a:ext cx="728663" cy="593725"/>
            </a:xfrm>
            <a:custGeom>
              <a:avLst/>
              <a:gdLst>
                <a:gd name="T0" fmla="*/ 1708 w 2025"/>
                <a:gd name="T1" fmla="*/ 392 h 1651"/>
                <a:gd name="T2" fmla="*/ 1708 w 2025"/>
                <a:gd name="T3" fmla="*/ 652 h 1651"/>
                <a:gd name="T4" fmla="*/ 974 w 2025"/>
                <a:gd name="T5" fmla="*/ 1329 h 1651"/>
                <a:gd name="T6" fmla="*/ 959 w 2025"/>
                <a:gd name="T7" fmla="*/ 1343 h 1651"/>
                <a:gd name="T8" fmla="*/ 394 w 2025"/>
                <a:gd name="T9" fmla="*/ 1343 h 1651"/>
                <a:gd name="T10" fmla="*/ 134 w 2025"/>
                <a:gd name="T11" fmla="*/ 1256 h 1651"/>
                <a:gd name="T12" fmla="*/ 48 w 2025"/>
                <a:gd name="T13" fmla="*/ 1516 h 1651"/>
                <a:gd name="T14" fmla="*/ 307 w 2025"/>
                <a:gd name="T15" fmla="*/ 1602 h 1651"/>
                <a:gd name="T16" fmla="*/ 394 w 2025"/>
                <a:gd name="T17" fmla="*/ 1516 h 1651"/>
                <a:gd name="T18" fmla="*/ 1029 w 2025"/>
                <a:gd name="T19" fmla="*/ 1516 h 1651"/>
                <a:gd name="T20" fmla="*/ 1882 w 2025"/>
                <a:gd name="T21" fmla="*/ 724 h 1651"/>
                <a:gd name="T22" fmla="*/ 1882 w 2025"/>
                <a:gd name="T23" fmla="*/ 399 h 1651"/>
                <a:gd name="T24" fmla="*/ 1981 w 2025"/>
                <a:gd name="T25" fmla="*/ 142 h 1651"/>
                <a:gd name="T26" fmla="*/ 1725 w 2025"/>
                <a:gd name="T27" fmla="*/ 43 h 1651"/>
                <a:gd name="T28" fmla="*/ 1625 w 2025"/>
                <a:gd name="T29" fmla="*/ 299 h 1651"/>
                <a:gd name="T30" fmla="*/ 1708 w 2025"/>
                <a:gd name="T31" fmla="*/ 392 h 1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25" h="1651">
                  <a:moveTo>
                    <a:pt x="1708" y="392"/>
                  </a:moveTo>
                  <a:lnTo>
                    <a:pt x="1708" y="652"/>
                  </a:lnTo>
                  <a:lnTo>
                    <a:pt x="974" y="1329"/>
                  </a:lnTo>
                  <a:lnTo>
                    <a:pt x="959" y="1343"/>
                  </a:lnTo>
                  <a:lnTo>
                    <a:pt x="394" y="1343"/>
                  </a:lnTo>
                  <a:cubicBezTo>
                    <a:pt x="346" y="1248"/>
                    <a:pt x="231" y="1209"/>
                    <a:pt x="134" y="1256"/>
                  </a:cubicBezTo>
                  <a:cubicBezTo>
                    <a:pt x="39" y="1303"/>
                    <a:pt x="0" y="1419"/>
                    <a:pt x="48" y="1516"/>
                  </a:cubicBezTo>
                  <a:cubicBezTo>
                    <a:pt x="95" y="1610"/>
                    <a:pt x="211" y="1650"/>
                    <a:pt x="307" y="1602"/>
                  </a:cubicBezTo>
                  <a:cubicBezTo>
                    <a:pt x="345" y="1584"/>
                    <a:pt x="374" y="1553"/>
                    <a:pt x="394" y="1516"/>
                  </a:cubicBezTo>
                  <a:lnTo>
                    <a:pt x="1029" y="1516"/>
                  </a:lnTo>
                  <a:lnTo>
                    <a:pt x="1882" y="724"/>
                  </a:lnTo>
                  <a:lnTo>
                    <a:pt x="1882" y="399"/>
                  </a:lnTo>
                  <a:cubicBezTo>
                    <a:pt x="1979" y="356"/>
                    <a:pt x="2024" y="242"/>
                    <a:pt x="1981" y="142"/>
                  </a:cubicBezTo>
                  <a:cubicBezTo>
                    <a:pt x="1939" y="44"/>
                    <a:pt x="1824" y="0"/>
                    <a:pt x="1725" y="43"/>
                  </a:cubicBezTo>
                  <a:cubicBezTo>
                    <a:pt x="1627" y="85"/>
                    <a:pt x="1583" y="199"/>
                    <a:pt x="1625" y="299"/>
                  </a:cubicBezTo>
                  <a:cubicBezTo>
                    <a:pt x="1643" y="340"/>
                    <a:pt x="1672" y="371"/>
                    <a:pt x="1708" y="392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2" name="Freeform 8"/>
            <p:cNvSpPr>
              <a:spLocks noChangeArrowheads="1"/>
            </p:cNvSpPr>
            <p:nvPr/>
          </p:nvSpPr>
          <p:spPr bwMode="auto">
            <a:xfrm>
              <a:off x="5748338" y="1885950"/>
              <a:ext cx="200025" cy="439738"/>
            </a:xfrm>
            <a:custGeom>
              <a:avLst/>
              <a:gdLst>
                <a:gd name="T0" fmla="*/ 268 w 556"/>
                <a:gd name="T1" fmla="*/ 406 h 1220"/>
                <a:gd name="T2" fmla="*/ 519 w 556"/>
                <a:gd name="T3" fmla="*/ 287 h 1220"/>
                <a:gd name="T4" fmla="*/ 400 w 556"/>
                <a:gd name="T5" fmla="*/ 35 h 1220"/>
                <a:gd name="T6" fmla="*/ 149 w 556"/>
                <a:gd name="T7" fmla="*/ 155 h 1220"/>
                <a:gd name="T8" fmla="*/ 147 w 556"/>
                <a:gd name="T9" fmla="*/ 282 h 1220"/>
                <a:gd name="T10" fmla="*/ 0 w 556"/>
                <a:gd name="T11" fmla="*/ 421 h 1220"/>
                <a:gd name="T12" fmla="*/ 0 w 556"/>
                <a:gd name="T13" fmla="*/ 854 h 1220"/>
                <a:gd name="T14" fmla="*/ 141 w 556"/>
                <a:gd name="T15" fmla="*/ 981 h 1220"/>
                <a:gd name="T16" fmla="*/ 299 w 556"/>
                <a:gd name="T17" fmla="*/ 1201 h 1220"/>
                <a:gd name="T18" fmla="*/ 519 w 556"/>
                <a:gd name="T19" fmla="*/ 1043 h 1220"/>
                <a:gd name="T20" fmla="*/ 361 w 556"/>
                <a:gd name="T21" fmla="*/ 822 h 1220"/>
                <a:gd name="T22" fmla="*/ 330 w 556"/>
                <a:gd name="T23" fmla="*/ 819 h 1220"/>
                <a:gd name="T24" fmla="*/ 243 w 556"/>
                <a:gd name="T25" fmla="*/ 840 h 1220"/>
                <a:gd name="T26" fmla="*/ 173 w 556"/>
                <a:gd name="T27" fmla="*/ 774 h 1220"/>
                <a:gd name="T28" fmla="*/ 173 w 556"/>
                <a:gd name="T29" fmla="*/ 494 h 1220"/>
                <a:gd name="T30" fmla="*/ 268 w 556"/>
                <a:gd name="T31" fmla="*/ 406 h 1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6" h="1220">
                  <a:moveTo>
                    <a:pt x="268" y="406"/>
                  </a:moveTo>
                  <a:cubicBezTo>
                    <a:pt x="371" y="442"/>
                    <a:pt x="482" y="388"/>
                    <a:pt x="519" y="287"/>
                  </a:cubicBezTo>
                  <a:cubicBezTo>
                    <a:pt x="555" y="184"/>
                    <a:pt x="502" y="73"/>
                    <a:pt x="400" y="35"/>
                  </a:cubicBezTo>
                  <a:cubicBezTo>
                    <a:pt x="297" y="0"/>
                    <a:pt x="186" y="53"/>
                    <a:pt x="149" y="155"/>
                  </a:cubicBezTo>
                  <a:cubicBezTo>
                    <a:pt x="134" y="195"/>
                    <a:pt x="134" y="240"/>
                    <a:pt x="147" y="282"/>
                  </a:cubicBezTo>
                  <a:lnTo>
                    <a:pt x="0" y="421"/>
                  </a:lnTo>
                  <a:lnTo>
                    <a:pt x="0" y="854"/>
                  </a:lnTo>
                  <a:lnTo>
                    <a:pt x="141" y="981"/>
                  </a:lnTo>
                  <a:cubicBezTo>
                    <a:pt x="123" y="1085"/>
                    <a:pt x="195" y="1185"/>
                    <a:pt x="299" y="1201"/>
                  </a:cubicBezTo>
                  <a:cubicBezTo>
                    <a:pt x="404" y="1219"/>
                    <a:pt x="503" y="1147"/>
                    <a:pt x="519" y="1043"/>
                  </a:cubicBezTo>
                  <a:cubicBezTo>
                    <a:pt x="537" y="938"/>
                    <a:pt x="466" y="839"/>
                    <a:pt x="361" y="822"/>
                  </a:cubicBezTo>
                  <a:cubicBezTo>
                    <a:pt x="351" y="821"/>
                    <a:pt x="340" y="819"/>
                    <a:pt x="330" y="819"/>
                  </a:cubicBezTo>
                  <a:cubicBezTo>
                    <a:pt x="301" y="819"/>
                    <a:pt x="270" y="826"/>
                    <a:pt x="243" y="840"/>
                  </a:cubicBezTo>
                  <a:lnTo>
                    <a:pt x="173" y="774"/>
                  </a:lnTo>
                  <a:lnTo>
                    <a:pt x="173" y="494"/>
                  </a:lnTo>
                  <a:lnTo>
                    <a:pt x="268" y="406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3" name="Freeform 9"/>
            <p:cNvSpPr>
              <a:spLocks noChangeArrowheads="1"/>
            </p:cNvSpPr>
            <p:nvPr/>
          </p:nvSpPr>
          <p:spPr bwMode="auto">
            <a:xfrm>
              <a:off x="6275388" y="2271713"/>
              <a:ext cx="239712" cy="444500"/>
            </a:xfrm>
            <a:custGeom>
              <a:avLst/>
              <a:gdLst>
                <a:gd name="T0" fmla="*/ 454 w 664"/>
                <a:gd name="T1" fmla="*/ 0 h 1234"/>
                <a:gd name="T2" fmla="*/ 261 w 664"/>
                <a:gd name="T3" fmla="*/ 191 h 1234"/>
                <a:gd name="T4" fmla="*/ 276 w 664"/>
                <a:gd name="T5" fmla="*/ 265 h 1234"/>
                <a:gd name="T6" fmla="*/ 134 w 664"/>
                <a:gd name="T7" fmla="*/ 399 h 1234"/>
                <a:gd name="T8" fmla="*/ 134 w 664"/>
                <a:gd name="T9" fmla="*/ 839 h 1234"/>
                <a:gd name="T10" fmla="*/ 47 w 664"/>
                <a:gd name="T11" fmla="*/ 1099 h 1234"/>
                <a:gd name="T12" fmla="*/ 307 w 664"/>
                <a:gd name="T13" fmla="*/ 1186 h 1234"/>
                <a:gd name="T14" fmla="*/ 393 w 664"/>
                <a:gd name="T15" fmla="*/ 926 h 1234"/>
                <a:gd name="T16" fmla="*/ 307 w 664"/>
                <a:gd name="T17" fmla="*/ 839 h 1234"/>
                <a:gd name="T18" fmla="*/ 307 w 664"/>
                <a:gd name="T19" fmla="*/ 474 h 1234"/>
                <a:gd name="T20" fmla="*/ 406 w 664"/>
                <a:gd name="T21" fmla="*/ 381 h 1234"/>
                <a:gd name="T22" fmla="*/ 638 w 664"/>
                <a:gd name="T23" fmla="*/ 237 h 1234"/>
                <a:gd name="T24" fmla="*/ 495 w 664"/>
                <a:gd name="T25" fmla="*/ 5 h 1234"/>
                <a:gd name="T26" fmla="*/ 454 w 664"/>
                <a:gd name="T27" fmla="*/ 0 h 1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64" h="1234">
                  <a:moveTo>
                    <a:pt x="454" y="0"/>
                  </a:moveTo>
                  <a:cubicBezTo>
                    <a:pt x="348" y="0"/>
                    <a:pt x="261" y="85"/>
                    <a:pt x="261" y="191"/>
                  </a:cubicBezTo>
                  <a:cubicBezTo>
                    <a:pt x="261" y="216"/>
                    <a:pt x="266" y="240"/>
                    <a:pt x="276" y="265"/>
                  </a:cubicBezTo>
                  <a:lnTo>
                    <a:pt x="134" y="399"/>
                  </a:lnTo>
                  <a:lnTo>
                    <a:pt x="134" y="839"/>
                  </a:lnTo>
                  <a:cubicBezTo>
                    <a:pt x="39" y="887"/>
                    <a:pt x="0" y="1003"/>
                    <a:pt x="47" y="1099"/>
                  </a:cubicBezTo>
                  <a:cubicBezTo>
                    <a:pt x="94" y="1194"/>
                    <a:pt x="210" y="1233"/>
                    <a:pt x="307" y="1186"/>
                  </a:cubicBezTo>
                  <a:cubicBezTo>
                    <a:pt x="401" y="1138"/>
                    <a:pt x="441" y="1022"/>
                    <a:pt x="393" y="926"/>
                  </a:cubicBezTo>
                  <a:cubicBezTo>
                    <a:pt x="375" y="888"/>
                    <a:pt x="344" y="859"/>
                    <a:pt x="307" y="839"/>
                  </a:cubicBezTo>
                  <a:lnTo>
                    <a:pt x="307" y="474"/>
                  </a:lnTo>
                  <a:lnTo>
                    <a:pt x="406" y="381"/>
                  </a:lnTo>
                  <a:cubicBezTo>
                    <a:pt x="509" y="405"/>
                    <a:pt x="614" y="341"/>
                    <a:pt x="638" y="237"/>
                  </a:cubicBezTo>
                  <a:cubicBezTo>
                    <a:pt x="663" y="132"/>
                    <a:pt x="599" y="29"/>
                    <a:pt x="495" y="5"/>
                  </a:cubicBezTo>
                  <a:cubicBezTo>
                    <a:pt x="480" y="2"/>
                    <a:pt x="467" y="0"/>
                    <a:pt x="454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4" name="Freeform 10"/>
            <p:cNvSpPr>
              <a:spLocks noChangeArrowheads="1"/>
            </p:cNvSpPr>
            <p:nvPr/>
          </p:nvSpPr>
          <p:spPr bwMode="auto">
            <a:xfrm>
              <a:off x="4929188" y="1463675"/>
              <a:ext cx="998537" cy="1862138"/>
            </a:xfrm>
            <a:custGeom>
              <a:avLst/>
              <a:gdLst>
                <a:gd name="T0" fmla="*/ 2640 w 2773"/>
                <a:gd name="T1" fmla="*/ 2836 h 5172"/>
                <a:gd name="T2" fmla="*/ 1770 w 2773"/>
                <a:gd name="T3" fmla="*/ 2026 h 5172"/>
                <a:gd name="T4" fmla="*/ 997 w 2773"/>
                <a:gd name="T5" fmla="*/ 2026 h 5172"/>
                <a:gd name="T6" fmla="*/ 305 w 2773"/>
                <a:gd name="T7" fmla="*/ 1380 h 5172"/>
                <a:gd name="T8" fmla="*/ 305 w 2773"/>
                <a:gd name="T9" fmla="*/ 390 h 5172"/>
                <a:gd name="T10" fmla="*/ 390 w 2773"/>
                <a:gd name="T11" fmla="*/ 132 h 5172"/>
                <a:gd name="T12" fmla="*/ 132 w 2773"/>
                <a:gd name="T13" fmla="*/ 47 h 5172"/>
                <a:gd name="T14" fmla="*/ 47 w 2773"/>
                <a:gd name="T15" fmla="*/ 305 h 5172"/>
                <a:gd name="T16" fmla="*/ 132 w 2773"/>
                <a:gd name="T17" fmla="*/ 390 h 5172"/>
                <a:gd name="T18" fmla="*/ 132 w 2773"/>
                <a:gd name="T19" fmla="*/ 1453 h 5172"/>
                <a:gd name="T20" fmla="*/ 925 w 2773"/>
                <a:gd name="T21" fmla="*/ 2198 h 5172"/>
                <a:gd name="T22" fmla="*/ 1699 w 2773"/>
                <a:gd name="T23" fmla="*/ 2198 h 5172"/>
                <a:gd name="T24" fmla="*/ 2465 w 2773"/>
                <a:gd name="T25" fmla="*/ 2910 h 5172"/>
                <a:gd name="T26" fmla="*/ 2465 w 2773"/>
                <a:gd name="T27" fmla="*/ 4778 h 5172"/>
                <a:gd name="T28" fmla="*/ 2379 w 2773"/>
                <a:gd name="T29" fmla="*/ 5037 h 5172"/>
                <a:gd name="T30" fmla="*/ 2638 w 2773"/>
                <a:gd name="T31" fmla="*/ 5124 h 5172"/>
                <a:gd name="T32" fmla="*/ 2725 w 2773"/>
                <a:gd name="T33" fmla="*/ 4864 h 5172"/>
                <a:gd name="T34" fmla="*/ 2638 w 2773"/>
                <a:gd name="T35" fmla="*/ 4778 h 5172"/>
                <a:gd name="T36" fmla="*/ 2640 w 2773"/>
                <a:gd name="T37" fmla="*/ 4778 h 5172"/>
                <a:gd name="T38" fmla="*/ 2640 w 2773"/>
                <a:gd name="T39" fmla="*/ 2836 h 5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73" h="5172">
                  <a:moveTo>
                    <a:pt x="2640" y="2836"/>
                  </a:moveTo>
                  <a:lnTo>
                    <a:pt x="1770" y="2026"/>
                  </a:lnTo>
                  <a:lnTo>
                    <a:pt x="997" y="2026"/>
                  </a:lnTo>
                  <a:lnTo>
                    <a:pt x="305" y="1380"/>
                  </a:lnTo>
                  <a:lnTo>
                    <a:pt x="305" y="390"/>
                  </a:lnTo>
                  <a:cubicBezTo>
                    <a:pt x="400" y="343"/>
                    <a:pt x="437" y="227"/>
                    <a:pt x="390" y="132"/>
                  </a:cubicBezTo>
                  <a:cubicBezTo>
                    <a:pt x="342" y="37"/>
                    <a:pt x="227" y="0"/>
                    <a:pt x="132" y="47"/>
                  </a:cubicBezTo>
                  <a:cubicBezTo>
                    <a:pt x="38" y="94"/>
                    <a:pt x="0" y="210"/>
                    <a:pt x="47" y="305"/>
                  </a:cubicBezTo>
                  <a:cubicBezTo>
                    <a:pt x="65" y="341"/>
                    <a:pt x="96" y="372"/>
                    <a:pt x="132" y="390"/>
                  </a:cubicBezTo>
                  <a:lnTo>
                    <a:pt x="132" y="1453"/>
                  </a:lnTo>
                  <a:lnTo>
                    <a:pt x="925" y="2198"/>
                  </a:lnTo>
                  <a:lnTo>
                    <a:pt x="1699" y="2198"/>
                  </a:lnTo>
                  <a:lnTo>
                    <a:pt x="2465" y="2910"/>
                  </a:lnTo>
                  <a:lnTo>
                    <a:pt x="2465" y="4778"/>
                  </a:lnTo>
                  <a:cubicBezTo>
                    <a:pt x="2371" y="4825"/>
                    <a:pt x="2331" y="4941"/>
                    <a:pt x="2379" y="5037"/>
                  </a:cubicBezTo>
                  <a:cubicBezTo>
                    <a:pt x="2426" y="5132"/>
                    <a:pt x="2542" y="5171"/>
                    <a:pt x="2638" y="5124"/>
                  </a:cubicBezTo>
                  <a:cubicBezTo>
                    <a:pt x="2733" y="5077"/>
                    <a:pt x="2772" y="4961"/>
                    <a:pt x="2725" y="4864"/>
                  </a:cubicBezTo>
                  <a:cubicBezTo>
                    <a:pt x="2707" y="4827"/>
                    <a:pt x="2676" y="4797"/>
                    <a:pt x="2638" y="4778"/>
                  </a:cubicBezTo>
                  <a:lnTo>
                    <a:pt x="2640" y="4778"/>
                  </a:lnTo>
                  <a:lnTo>
                    <a:pt x="2640" y="2836"/>
                  </a:ln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5" name="Freeform 11"/>
            <p:cNvSpPr>
              <a:spLocks noChangeArrowheads="1"/>
            </p:cNvSpPr>
            <p:nvPr/>
          </p:nvSpPr>
          <p:spPr bwMode="auto">
            <a:xfrm>
              <a:off x="5930900" y="1577975"/>
              <a:ext cx="280988" cy="1128713"/>
            </a:xfrm>
            <a:custGeom>
              <a:avLst/>
              <a:gdLst>
                <a:gd name="T0" fmla="*/ 134 w 780"/>
                <a:gd name="T1" fmla="*/ 1308 h 3136"/>
                <a:gd name="T2" fmla="*/ 134 w 780"/>
                <a:gd name="T3" fmla="*/ 2742 h 3136"/>
                <a:gd name="T4" fmla="*/ 47 w 780"/>
                <a:gd name="T5" fmla="*/ 3002 h 3136"/>
                <a:gd name="T6" fmla="*/ 307 w 780"/>
                <a:gd name="T7" fmla="*/ 3088 h 3136"/>
                <a:gd name="T8" fmla="*/ 393 w 780"/>
                <a:gd name="T9" fmla="*/ 2828 h 3136"/>
                <a:gd name="T10" fmla="*/ 307 w 780"/>
                <a:gd name="T11" fmla="*/ 2742 h 3136"/>
                <a:gd name="T12" fmla="*/ 307 w 780"/>
                <a:gd name="T13" fmla="*/ 1385 h 3136"/>
                <a:gd name="T14" fmla="*/ 648 w 780"/>
                <a:gd name="T15" fmla="*/ 1062 h 3136"/>
                <a:gd name="T16" fmla="*/ 648 w 780"/>
                <a:gd name="T17" fmla="*/ 399 h 3136"/>
                <a:gd name="T18" fmla="*/ 627 w 780"/>
                <a:gd name="T19" fmla="*/ 399 h 3136"/>
                <a:gd name="T20" fmla="*/ 743 w 780"/>
                <a:gd name="T21" fmla="*/ 152 h 3136"/>
                <a:gd name="T22" fmla="*/ 496 w 780"/>
                <a:gd name="T23" fmla="*/ 36 h 3136"/>
                <a:gd name="T24" fmla="*/ 380 w 780"/>
                <a:gd name="T25" fmla="*/ 283 h 3136"/>
                <a:gd name="T26" fmla="*/ 496 w 780"/>
                <a:gd name="T27" fmla="*/ 399 h 3136"/>
                <a:gd name="T28" fmla="*/ 475 w 780"/>
                <a:gd name="T29" fmla="*/ 399 h 3136"/>
                <a:gd name="T30" fmla="*/ 475 w 780"/>
                <a:gd name="T31" fmla="*/ 988 h 3136"/>
                <a:gd name="T32" fmla="*/ 134 w 780"/>
                <a:gd name="T33" fmla="*/ 1308 h 3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0" h="3136">
                  <a:moveTo>
                    <a:pt x="134" y="1308"/>
                  </a:moveTo>
                  <a:lnTo>
                    <a:pt x="134" y="2742"/>
                  </a:lnTo>
                  <a:cubicBezTo>
                    <a:pt x="39" y="2789"/>
                    <a:pt x="0" y="2905"/>
                    <a:pt x="47" y="3002"/>
                  </a:cubicBezTo>
                  <a:cubicBezTo>
                    <a:pt x="94" y="3096"/>
                    <a:pt x="210" y="3135"/>
                    <a:pt x="307" y="3088"/>
                  </a:cubicBezTo>
                  <a:cubicBezTo>
                    <a:pt x="401" y="3041"/>
                    <a:pt x="441" y="2925"/>
                    <a:pt x="393" y="2828"/>
                  </a:cubicBezTo>
                  <a:cubicBezTo>
                    <a:pt x="375" y="2791"/>
                    <a:pt x="344" y="2762"/>
                    <a:pt x="307" y="2742"/>
                  </a:cubicBezTo>
                  <a:lnTo>
                    <a:pt x="307" y="1385"/>
                  </a:lnTo>
                  <a:lnTo>
                    <a:pt x="648" y="1062"/>
                  </a:lnTo>
                  <a:lnTo>
                    <a:pt x="648" y="399"/>
                  </a:lnTo>
                  <a:lnTo>
                    <a:pt x="627" y="399"/>
                  </a:lnTo>
                  <a:cubicBezTo>
                    <a:pt x="726" y="363"/>
                    <a:pt x="779" y="252"/>
                    <a:pt x="743" y="152"/>
                  </a:cubicBezTo>
                  <a:cubicBezTo>
                    <a:pt x="707" y="52"/>
                    <a:pt x="596" y="0"/>
                    <a:pt x="496" y="36"/>
                  </a:cubicBezTo>
                  <a:cubicBezTo>
                    <a:pt x="397" y="72"/>
                    <a:pt x="344" y="183"/>
                    <a:pt x="380" y="283"/>
                  </a:cubicBezTo>
                  <a:cubicBezTo>
                    <a:pt x="400" y="337"/>
                    <a:pt x="442" y="379"/>
                    <a:pt x="496" y="399"/>
                  </a:cubicBezTo>
                  <a:lnTo>
                    <a:pt x="475" y="399"/>
                  </a:lnTo>
                  <a:lnTo>
                    <a:pt x="475" y="988"/>
                  </a:lnTo>
                  <a:lnTo>
                    <a:pt x="134" y="1308"/>
                  </a:ln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6" name="Freeform 12"/>
            <p:cNvSpPr>
              <a:spLocks noChangeArrowheads="1"/>
            </p:cNvSpPr>
            <p:nvPr/>
          </p:nvSpPr>
          <p:spPr bwMode="auto">
            <a:xfrm>
              <a:off x="6515100" y="1920875"/>
              <a:ext cx="273050" cy="733425"/>
            </a:xfrm>
            <a:custGeom>
              <a:avLst/>
              <a:gdLst>
                <a:gd name="T0" fmla="*/ 754 w 757"/>
                <a:gd name="T1" fmla="*/ 193 h 2037"/>
                <a:gd name="T2" fmla="*/ 560 w 757"/>
                <a:gd name="T3" fmla="*/ 0 h 2037"/>
                <a:gd name="T4" fmla="*/ 367 w 757"/>
                <a:gd name="T5" fmla="*/ 194 h 2037"/>
                <a:gd name="T6" fmla="*/ 473 w 757"/>
                <a:gd name="T7" fmla="*/ 366 h 2037"/>
                <a:gd name="T8" fmla="*/ 473 w 757"/>
                <a:gd name="T9" fmla="*/ 1030 h 2037"/>
                <a:gd name="T10" fmla="*/ 132 w 757"/>
                <a:gd name="T11" fmla="*/ 1350 h 2037"/>
                <a:gd name="T12" fmla="*/ 132 w 757"/>
                <a:gd name="T13" fmla="*/ 1643 h 2037"/>
                <a:gd name="T14" fmla="*/ 137 w 757"/>
                <a:gd name="T15" fmla="*/ 1643 h 2037"/>
                <a:gd name="T16" fmla="*/ 44 w 757"/>
                <a:gd name="T17" fmla="*/ 1899 h 2037"/>
                <a:gd name="T18" fmla="*/ 300 w 757"/>
                <a:gd name="T19" fmla="*/ 1992 h 2037"/>
                <a:gd name="T20" fmla="*/ 393 w 757"/>
                <a:gd name="T21" fmla="*/ 1736 h 2037"/>
                <a:gd name="T22" fmla="*/ 300 w 757"/>
                <a:gd name="T23" fmla="*/ 1643 h 2037"/>
                <a:gd name="T24" fmla="*/ 305 w 757"/>
                <a:gd name="T25" fmla="*/ 1643 h 2037"/>
                <a:gd name="T26" fmla="*/ 305 w 757"/>
                <a:gd name="T27" fmla="*/ 1427 h 2037"/>
                <a:gd name="T28" fmla="*/ 646 w 757"/>
                <a:gd name="T29" fmla="*/ 1107 h 2037"/>
                <a:gd name="T30" fmla="*/ 646 w 757"/>
                <a:gd name="T31" fmla="*/ 366 h 2037"/>
                <a:gd name="T32" fmla="*/ 754 w 757"/>
                <a:gd name="T33" fmla="*/ 193 h 20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57" h="2037">
                  <a:moveTo>
                    <a:pt x="754" y="193"/>
                  </a:moveTo>
                  <a:cubicBezTo>
                    <a:pt x="754" y="86"/>
                    <a:pt x="668" y="0"/>
                    <a:pt x="560" y="0"/>
                  </a:cubicBezTo>
                  <a:cubicBezTo>
                    <a:pt x="454" y="0"/>
                    <a:pt x="367" y="86"/>
                    <a:pt x="367" y="194"/>
                  </a:cubicBezTo>
                  <a:cubicBezTo>
                    <a:pt x="367" y="268"/>
                    <a:pt x="408" y="333"/>
                    <a:pt x="473" y="366"/>
                  </a:cubicBezTo>
                  <a:lnTo>
                    <a:pt x="473" y="1030"/>
                  </a:lnTo>
                  <a:lnTo>
                    <a:pt x="132" y="1350"/>
                  </a:lnTo>
                  <a:lnTo>
                    <a:pt x="132" y="1643"/>
                  </a:lnTo>
                  <a:lnTo>
                    <a:pt x="137" y="1643"/>
                  </a:lnTo>
                  <a:cubicBezTo>
                    <a:pt x="40" y="1688"/>
                    <a:pt x="0" y="1803"/>
                    <a:pt x="44" y="1899"/>
                  </a:cubicBezTo>
                  <a:cubicBezTo>
                    <a:pt x="89" y="1995"/>
                    <a:pt x="204" y="2036"/>
                    <a:pt x="300" y="1992"/>
                  </a:cubicBezTo>
                  <a:cubicBezTo>
                    <a:pt x="396" y="1948"/>
                    <a:pt x="437" y="1832"/>
                    <a:pt x="393" y="1736"/>
                  </a:cubicBezTo>
                  <a:cubicBezTo>
                    <a:pt x="374" y="1695"/>
                    <a:pt x="341" y="1662"/>
                    <a:pt x="300" y="1643"/>
                  </a:cubicBezTo>
                  <a:lnTo>
                    <a:pt x="305" y="1643"/>
                  </a:lnTo>
                  <a:lnTo>
                    <a:pt x="305" y="1427"/>
                  </a:lnTo>
                  <a:lnTo>
                    <a:pt x="646" y="1107"/>
                  </a:lnTo>
                  <a:lnTo>
                    <a:pt x="646" y="366"/>
                  </a:lnTo>
                  <a:cubicBezTo>
                    <a:pt x="713" y="333"/>
                    <a:pt x="756" y="266"/>
                    <a:pt x="754" y="19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7" name="Freeform 13"/>
            <p:cNvSpPr>
              <a:spLocks noChangeArrowheads="1"/>
            </p:cNvSpPr>
            <p:nvPr/>
          </p:nvSpPr>
          <p:spPr bwMode="auto">
            <a:xfrm>
              <a:off x="5921375" y="2038350"/>
              <a:ext cx="573088" cy="1593850"/>
            </a:xfrm>
            <a:custGeom>
              <a:avLst/>
              <a:gdLst>
                <a:gd name="T0" fmla="*/ 1399 w 1593"/>
                <a:gd name="T1" fmla="*/ 385 h 4427"/>
                <a:gd name="T2" fmla="*/ 1592 w 1593"/>
                <a:gd name="T3" fmla="*/ 193 h 4427"/>
                <a:gd name="T4" fmla="*/ 1399 w 1593"/>
                <a:gd name="T5" fmla="*/ 0 h 4427"/>
                <a:gd name="T6" fmla="*/ 1206 w 1593"/>
                <a:gd name="T7" fmla="*/ 193 h 4427"/>
                <a:gd name="T8" fmla="*/ 1216 w 1593"/>
                <a:gd name="T9" fmla="*/ 250 h 4427"/>
                <a:gd name="T10" fmla="*/ 668 w 1593"/>
                <a:gd name="T11" fmla="*/ 769 h 4427"/>
                <a:gd name="T12" fmla="*/ 661 w 1593"/>
                <a:gd name="T13" fmla="*/ 1772 h 4427"/>
                <a:gd name="T14" fmla="*/ 142 w 1593"/>
                <a:gd name="T15" fmla="*/ 2281 h 4427"/>
                <a:gd name="T16" fmla="*/ 142 w 1593"/>
                <a:gd name="T17" fmla="*/ 4028 h 4427"/>
                <a:gd name="T18" fmla="*/ 44 w 1593"/>
                <a:gd name="T19" fmla="*/ 4284 h 4427"/>
                <a:gd name="T20" fmla="*/ 300 w 1593"/>
                <a:gd name="T21" fmla="*/ 4382 h 4427"/>
                <a:gd name="T22" fmla="*/ 398 w 1593"/>
                <a:gd name="T23" fmla="*/ 4125 h 4427"/>
                <a:gd name="T24" fmla="*/ 315 w 1593"/>
                <a:gd name="T25" fmla="*/ 4034 h 4427"/>
                <a:gd name="T26" fmla="*/ 315 w 1593"/>
                <a:gd name="T27" fmla="*/ 2353 h 4427"/>
                <a:gd name="T28" fmla="*/ 834 w 1593"/>
                <a:gd name="T29" fmla="*/ 1845 h 4427"/>
                <a:gd name="T30" fmla="*/ 841 w 1593"/>
                <a:gd name="T31" fmla="*/ 841 h 4427"/>
                <a:gd name="T32" fmla="*/ 1337 w 1593"/>
                <a:gd name="T33" fmla="*/ 374 h 4427"/>
                <a:gd name="T34" fmla="*/ 1399 w 1593"/>
                <a:gd name="T35" fmla="*/ 385 h 4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93" h="4427">
                  <a:moveTo>
                    <a:pt x="1399" y="385"/>
                  </a:moveTo>
                  <a:cubicBezTo>
                    <a:pt x="1505" y="385"/>
                    <a:pt x="1592" y="299"/>
                    <a:pt x="1592" y="193"/>
                  </a:cubicBezTo>
                  <a:cubicBezTo>
                    <a:pt x="1592" y="87"/>
                    <a:pt x="1505" y="0"/>
                    <a:pt x="1399" y="0"/>
                  </a:cubicBezTo>
                  <a:cubicBezTo>
                    <a:pt x="1293" y="0"/>
                    <a:pt x="1206" y="87"/>
                    <a:pt x="1206" y="193"/>
                  </a:cubicBezTo>
                  <a:cubicBezTo>
                    <a:pt x="1206" y="212"/>
                    <a:pt x="1210" y="232"/>
                    <a:pt x="1216" y="250"/>
                  </a:cubicBezTo>
                  <a:lnTo>
                    <a:pt x="668" y="769"/>
                  </a:lnTo>
                  <a:lnTo>
                    <a:pt x="661" y="1772"/>
                  </a:lnTo>
                  <a:lnTo>
                    <a:pt x="142" y="2281"/>
                  </a:lnTo>
                  <a:lnTo>
                    <a:pt x="142" y="4028"/>
                  </a:lnTo>
                  <a:cubicBezTo>
                    <a:pt x="44" y="4072"/>
                    <a:pt x="0" y="4186"/>
                    <a:pt x="44" y="4284"/>
                  </a:cubicBezTo>
                  <a:cubicBezTo>
                    <a:pt x="88" y="4382"/>
                    <a:pt x="202" y="4426"/>
                    <a:pt x="300" y="4382"/>
                  </a:cubicBezTo>
                  <a:cubicBezTo>
                    <a:pt x="398" y="4338"/>
                    <a:pt x="442" y="4223"/>
                    <a:pt x="398" y="4125"/>
                  </a:cubicBezTo>
                  <a:cubicBezTo>
                    <a:pt x="382" y="4086"/>
                    <a:pt x="352" y="4055"/>
                    <a:pt x="315" y="4034"/>
                  </a:cubicBezTo>
                  <a:lnTo>
                    <a:pt x="315" y="2353"/>
                  </a:lnTo>
                  <a:lnTo>
                    <a:pt x="834" y="1845"/>
                  </a:lnTo>
                  <a:lnTo>
                    <a:pt x="841" y="841"/>
                  </a:lnTo>
                  <a:lnTo>
                    <a:pt x="1337" y="374"/>
                  </a:lnTo>
                  <a:cubicBezTo>
                    <a:pt x="1355" y="381"/>
                    <a:pt x="1376" y="385"/>
                    <a:pt x="1399" y="385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18" name="Freeform 14"/>
            <p:cNvSpPr>
              <a:spLocks noChangeArrowheads="1"/>
            </p:cNvSpPr>
            <p:nvPr/>
          </p:nvSpPr>
          <p:spPr bwMode="auto">
            <a:xfrm>
              <a:off x="6142038" y="1693863"/>
              <a:ext cx="261937" cy="454025"/>
            </a:xfrm>
            <a:custGeom>
              <a:avLst/>
              <a:gdLst>
                <a:gd name="T0" fmla="*/ 727 w 728"/>
                <a:gd name="T1" fmla="*/ 192 h 1263"/>
                <a:gd name="T2" fmla="*/ 534 w 728"/>
                <a:gd name="T3" fmla="*/ 0 h 1263"/>
                <a:gd name="T4" fmla="*/ 342 w 728"/>
                <a:gd name="T5" fmla="*/ 192 h 1263"/>
                <a:gd name="T6" fmla="*/ 448 w 728"/>
                <a:gd name="T7" fmla="*/ 364 h 1263"/>
                <a:gd name="T8" fmla="*/ 448 w 728"/>
                <a:gd name="T9" fmla="*/ 754 h 1263"/>
                <a:gd name="T10" fmla="*/ 289 w 728"/>
                <a:gd name="T11" fmla="*/ 903 h 1263"/>
                <a:gd name="T12" fmla="*/ 193 w 728"/>
                <a:gd name="T13" fmla="*/ 876 h 1263"/>
                <a:gd name="T14" fmla="*/ 0 w 728"/>
                <a:gd name="T15" fmla="*/ 1069 h 1263"/>
                <a:gd name="T16" fmla="*/ 193 w 728"/>
                <a:gd name="T17" fmla="*/ 1262 h 1263"/>
                <a:gd name="T18" fmla="*/ 386 w 728"/>
                <a:gd name="T19" fmla="*/ 1069 h 1263"/>
                <a:gd name="T20" fmla="*/ 384 w 728"/>
                <a:gd name="T21" fmla="*/ 1051 h 1263"/>
                <a:gd name="T22" fmla="*/ 621 w 728"/>
                <a:gd name="T23" fmla="*/ 829 h 1263"/>
                <a:gd name="T24" fmla="*/ 621 w 728"/>
                <a:gd name="T25" fmla="*/ 364 h 1263"/>
                <a:gd name="T26" fmla="*/ 727 w 728"/>
                <a:gd name="T27" fmla="*/ 192 h 1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8" h="1263">
                  <a:moveTo>
                    <a:pt x="727" y="192"/>
                  </a:moveTo>
                  <a:cubicBezTo>
                    <a:pt x="727" y="86"/>
                    <a:pt x="640" y="0"/>
                    <a:pt x="534" y="0"/>
                  </a:cubicBezTo>
                  <a:cubicBezTo>
                    <a:pt x="428" y="0"/>
                    <a:pt x="342" y="86"/>
                    <a:pt x="342" y="192"/>
                  </a:cubicBezTo>
                  <a:cubicBezTo>
                    <a:pt x="342" y="267"/>
                    <a:pt x="386" y="333"/>
                    <a:pt x="448" y="364"/>
                  </a:cubicBezTo>
                  <a:lnTo>
                    <a:pt x="448" y="754"/>
                  </a:lnTo>
                  <a:lnTo>
                    <a:pt x="289" y="903"/>
                  </a:lnTo>
                  <a:cubicBezTo>
                    <a:pt x="262" y="886"/>
                    <a:pt x="229" y="876"/>
                    <a:pt x="193" y="876"/>
                  </a:cubicBezTo>
                  <a:cubicBezTo>
                    <a:pt x="87" y="876"/>
                    <a:pt x="0" y="963"/>
                    <a:pt x="0" y="1069"/>
                  </a:cubicBezTo>
                  <a:cubicBezTo>
                    <a:pt x="0" y="1175"/>
                    <a:pt x="87" y="1262"/>
                    <a:pt x="193" y="1262"/>
                  </a:cubicBezTo>
                  <a:cubicBezTo>
                    <a:pt x="299" y="1262"/>
                    <a:pt x="386" y="1175"/>
                    <a:pt x="386" y="1069"/>
                  </a:cubicBezTo>
                  <a:cubicBezTo>
                    <a:pt x="386" y="1063"/>
                    <a:pt x="384" y="1058"/>
                    <a:pt x="384" y="1051"/>
                  </a:cubicBezTo>
                  <a:lnTo>
                    <a:pt x="621" y="829"/>
                  </a:lnTo>
                  <a:lnTo>
                    <a:pt x="621" y="364"/>
                  </a:lnTo>
                  <a:cubicBezTo>
                    <a:pt x="683" y="333"/>
                    <a:pt x="727" y="267"/>
                    <a:pt x="727" y="19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0593261" y="4058559"/>
            <a:ext cx="593063" cy="516113"/>
            <a:chOff x="8834092" y="4167766"/>
            <a:chExt cx="1712913" cy="1490662"/>
          </a:xfrm>
        </p:grpSpPr>
        <p:sp>
          <p:nvSpPr>
            <p:cNvPr id="722" name="Freeform 18"/>
            <p:cNvSpPr>
              <a:spLocks noChangeArrowheads="1"/>
            </p:cNvSpPr>
            <p:nvPr/>
          </p:nvSpPr>
          <p:spPr bwMode="auto">
            <a:xfrm>
              <a:off x="8834092" y="4167766"/>
              <a:ext cx="1712913" cy="1339850"/>
            </a:xfrm>
            <a:custGeom>
              <a:avLst/>
              <a:gdLst>
                <a:gd name="T0" fmla="*/ 4759 w 4760"/>
                <a:gd name="T1" fmla="*/ 3395 h 3724"/>
                <a:gd name="T2" fmla="*/ 4449 w 4760"/>
                <a:gd name="T3" fmla="*/ 3723 h 3724"/>
                <a:gd name="T4" fmla="*/ 310 w 4760"/>
                <a:gd name="T5" fmla="*/ 3723 h 3724"/>
                <a:gd name="T6" fmla="*/ 0 w 4760"/>
                <a:gd name="T7" fmla="*/ 3395 h 3724"/>
                <a:gd name="T8" fmla="*/ 0 w 4760"/>
                <a:gd name="T9" fmla="*/ 328 h 3724"/>
                <a:gd name="T10" fmla="*/ 310 w 4760"/>
                <a:gd name="T11" fmla="*/ 0 h 3724"/>
                <a:gd name="T12" fmla="*/ 4449 w 4760"/>
                <a:gd name="T13" fmla="*/ 0 h 3724"/>
                <a:gd name="T14" fmla="*/ 4759 w 4760"/>
                <a:gd name="T15" fmla="*/ 328 h 3724"/>
                <a:gd name="T16" fmla="*/ 4759 w 4760"/>
                <a:gd name="T17" fmla="*/ 3395 h 3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0" h="3724">
                  <a:moveTo>
                    <a:pt x="4759" y="3395"/>
                  </a:moveTo>
                  <a:cubicBezTo>
                    <a:pt x="4759" y="3576"/>
                    <a:pt x="4620" y="3723"/>
                    <a:pt x="4449" y="3723"/>
                  </a:cubicBezTo>
                  <a:lnTo>
                    <a:pt x="310" y="3723"/>
                  </a:lnTo>
                  <a:cubicBezTo>
                    <a:pt x="139" y="3723"/>
                    <a:pt x="0" y="3576"/>
                    <a:pt x="0" y="3395"/>
                  </a:cubicBezTo>
                  <a:lnTo>
                    <a:pt x="0" y="328"/>
                  </a:lnTo>
                  <a:cubicBezTo>
                    <a:pt x="0" y="147"/>
                    <a:pt x="139" y="0"/>
                    <a:pt x="310" y="0"/>
                  </a:cubicBezTo>
                  <a:lnTo>
                    <a:pt x="4449" y="0"/>
                  </a:lnTo>
                  <a:cubicBezTo>
                    <a:pt x="4620" y="0"/>
                    <a:pt x="4759" y="147"/>
                    <a:pt x="4759" y="328"/>
                  </a:cubicBezTo>
                  <a:lnTo>
                    <a:pt x="4759" y="3395"/>
                  </a:ln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3" name="Line 19"/>
            <p:cNvSpPr>
              <a:spLocks noChangeShapeType="1"/>
            </p:cNvSpPr>
            <p:nvPr/>
          </p:nvSpPr>
          <p:spPr bwMode="auto">
            <a:xfrm>
              <a:off x="9169055" y="5656841"/>
              <a:ext cx="1042987" cy="1587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4" name="Line 20"/>
            <p:cNvSpPr>
              <a:spLocks noChangeShapeType="1"/>
            </p:cNvSpPr>
            <p:nvPr/>
          </p:nvSpPr>
          <p:spPr bwMode="auto">
            <a:xfrm>
              <a:off x="9653242" y="5509203"/>
              <a:ext cx="1588" cy="149225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5" name="Freeform 21"/>
            <p:cNvSpPr>
              <a:spLocks noChangeArrowheads="1"/>
            </p:cNvSpPr>
            <p:nvPr/>
          </p:nvSpPr>
          <p:spPr bwMode="auto">
            <a:xfrm>
              <a:off x="9653242" y="5321878"/>
              <a:ext cx="74613" cy="74613"/>
            </a:xfrm>
            <a:custGeom>
              <a:avLst/>
              <a:gdLst>
                <a:gd name="T0" fmla="*/ 205 w 206"/>
                <a:gd name="T1" fmla="*/ 103 h 207"/>
                <a:gd name="T2" fmla="*/ 192 w 206"/>
                <a:gd name="T3" fmla="*/ 155 h 207"/>
                <a:gd name="T4" fmla="*/ 154 w 206"/>
                <a:gd name="T5" fmla="*/ 192 h 207"/>
                <a:gd name="T6" fmla="*/ 103 w 206"/>
                <a:gd name="T7" fmla="*/ 206 h 207"/>
                <a:gd name="T8" fmla="*/ 51 w 206"/>
                <a:gd name="T9" fmla="*/ 192 h 207"/>
                <a:gd name="T10" fmla="*/ 13 w 206"/>
                <a:gd name="T11" fmla="*/ 155 h 207"/>
                <a:gd name="T12" fmla="*/ 0 w 206"/>
                <a:gd name="T13" fmla="*/ 103 h 207"/>
                <a:gd name="T14" fmla="*/ 13 w 206"/>
                <a:gd name="T15" fmla="*/ 52 h 207"/>
                <a:gd name="T16" fmla="*/ 51 w 206"/>
                <a:gd name="T17" fmla="*/ 14 h 207"/>
                <a:gd name="T18" fmla="*/ 103 w 206"/>
                <a:gd name="T19" fmla="*/ 0 h 207"/>
                <a:gd name="T20" fmla="*/ 154 w 206"/>
                <a:gd name="T21" fmla="*/ 14 h 207"/>
                <a:gd name="T22" fmla="*/ 192 w 206"/>
                <a:gd name="T23" fmla="*/ 52 h 207"/>
                <a:gd name="T24" fmla="*/ 205 w 206"/>
                <a:gd name="T25" fmla="*/ 103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6" h="207">
                  <a:moveTo>
                    <a:pt x="205" y="103"/>
                  </a:moveTo>
                  <a:cubicBezTo>
                    <a:pt x="205" y="122"/>
                    <a:pt x="201" y="139"/>
                    <a:pt x="192" y="155"/>
                  </a:cubicBezTo>
                  <a:cubicBezTo>
                    <a:pt x="182" y="172"/>
                    <a:pt x="170" y="183"/>
                    <a:pt x="154" y="192"/>
                  </a:cubicBezTo>
                  <a:cubicBezTo>
                    <a:pt x="138" y="202"/>
                    <a:pt x="121" y="206"/>
                    <a:pt x="103" y="206"/>
                  </a:cubicBezTo>
                  <a:cubicBezTo>
                    <a:pt x="84" y="206"/>
                    <a:pt x="67" y="202"/>
                    <a:pt x="51" y="192"/>
                  </a:cubicBezTo>
                  <a:cubicBezTo>
                    <a:pt x="35" y="183"/>
                    <a:pt x="22" y="172"/>
                    <a:pt x="13" y="155"/>
                  </a:cubicBezTo>
                  <a:cubicBezTo>
                    <a:pt x="3" y="139"/>
                    <a:pt x="0" y="122"/>
                    <a:pt x="0" y="103"/>
                  </a:cubicBezTo>
                  <a:cubicBezTo>
                    <a:pt x="0" y="84"/>
                    <a:pt x="3" y="69"/>
                    <a:pt x="13" y="52"/>
                  </a:cubicBezTo>
                  <a:cubicBezTo>
                    <a:pt x="22" y="36"/>
                    <a:pt x="35" y="24"/>
                    <a:pt x="51" y="14"/>
                  </a:cubicBezTo>
                  <a:cubicBezTo>
                    <a:pt x="67" y="5"/>
                    <a:pt x="84" y="0"/>
                    <a:pt x="103" y="0"/>
                  </a:cubicBezTo>
                  <a:cubicBezTo>
                    <a:pt x="121" y="0"/>
                    <a:pt x="138" y="5"/>
                    <a:pt x="154" y="14"/>
                  </a:cubicBezTo>
                  <a:cubicBezTo>
                    <a:pt x="170" y="24"/>
                    <a:pt x="182" y="36"/>
                    <a:pt x="192" y="52"/>
                  </a:cubicBezTo>
                  <a:cubicBezTo>
                    <a:pt x="201" y="69"/>
                    <a:pt x="205" y="84"/>
                    <a:pt x="205" y="103"/>
                  </a:cubicBezTo>
                </a:path>
              </a:pathLst>
            </a:cu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6" name="Line 22"/>
            <p:cNvSpPr>
              <a:spLocks noChangeShapeType="1"/>
            </p:cNvSpPr>
            <p:nvPr/>
          </p:nvSpPr>
          <p:spPr bwMode="auto">
            <a:xfrm>
              <a:off x="8834092" y="5210753"/>
              <a:ext cx="1712913" cy="1588"/>
            </a:xfrm>
            <a:prstGeom prst="line">
              <a:avLst/>
            </a:prstGeom>
            <a:noFill/>
            <a:ln w="12700" cap="sq">
              <a:solidFill>
                <a:schemeClr val="accent4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7" name="Freeform 23"/>
            <p:cNvSpPr>
              <a:spLocks noChangeArrowheads="1"/>
            </p:cNvSpPr>
            <p:nvPr/>
          </p:nvSpPr>
          <p:spPr bwMode="auto">
            <a:xfrm>
              <a:off x="9019830" y="4316991"/>
              <a:ext cx="746125" cy="746125"/>
            </a:xfrm>
            <a:custGeom>
              <a:avLst/>
              <a:gdLst>
                <a:gd name="T0" fmla="*/ 2071 w 2072"/>
                <a:gd name="T1" fmla="*/ 1036 h 2072"/>
                <a:gd name="T2" fmla="*/ 1932 w 2072"/>
                <a:gd name="T3" fmla="*/ 1553 h 2072"/>
                <a:gd name="T4" fmla="*/ 1553 w 2072"/>
                <a:gd name="T5" fmla="*/ 1932 h 2072"/>
                <a:gd name="T6" fmla="*/ 1036 w 2072"/>
                <a:gd name="T7" fmla="*/ 2071 h 2072"/>
                <a:gd name="T8" fmla="*/ 518 w 2072"/>
                <a:gd name="T9" fmla="*/ 1932 h 2072"/>
                <a:gd name="T10" fmla="*/ 139 w 2072"/>
                <a:gd name="T11" fmla="*/ 1553 h 2072"/>
                <a:gd name="T12" fmla="*/ 0 w 2072"/>
                <a:gd name="T13" fmla="*/ 1036 h 2072"/>
                <a:gd name="T14" fmla="*/ 139 w 2072"/>
                <a:gd name="T15" fmla="*/ 518 h 2072"/>
                <a:gd name="T16" fmla="*/ 518 w 2072"/>
                <a:gd name="T17" fmla="*/ 139 h 2072"/>
                <a:gd name="T18" fmla="*/ 1036 w 2072"/>
                <a:gd name="T19" fmla="*/ 0 h 2072"/>
                <a:gd name="T20" fmla="*/ 1553 w 2072"/>
                <a:gd name="T21" fmla="*/ 139 h 2072"/>
                <a:gd name="T22" fmla="*/ 1932 w 2072"/>
                <a:gd name="T23" fmla="*/ 518 h 2072"/>
                <a:gd name="T24" fmla="*/ 2071 w 2072"/>
                <a:gd name="T25" fmla="*/ 1036 h 2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72" h="2072">
                  <a:moveTo>
                    <a:pt x="2071" y="1036"/>
                  </a:moveTo>
                  <a:cubicBezTo>
                    <a:pt x="2071" y="1226"/>
                    <a:pt x="2027" y="1388"/>
                    <a:pt x="1932" y="1553"/>
                  </a:cubicBezTo>
                  <a:cubicBezTo>
                    <a:pt x="1837" y="1718"/>
                    <a:pt x="1718" y="1837"/>
                    <a:pt x="1553" y="1932"/>
                  </a:cubicBezTo>
                  <a:cubicBezTo>
                    <a:pt x="1388" y="2028"/>
                    <a:pt x="1226" y="2071"/>
                    <a:pt x="1036" y="2071"/>
                  </a:cubicBezTo>
                  <a:cubicBezTo>
                    <a:pt x="845" y="2071"/>
                    <a:pt x="683" y="2028"/>
                    <a:pt x="518" y="1932"/>
                  </a:cubicBezTo>
                  <a:cubicBezTo>
                    <a:pt x="353" y="1837"/>
                    <a:pt x="234" y="1718"/>
                    <a:pt x="139" y="1553"/>
                  </a:cubicBezTo>
                  <a:cubicBezTo>
                    <a:pt x="44" y="1388"/>
                    <a:pt x="0" y="1227"/>
                    <a:pt x="0" y="1036"/>
                  </a:cubicBezTo>
                  <a:cubicBezTo>
                    <a:pt x="0" y="846"/>
                    <a:pt x="44" y="683"/>
                    <a:pt x="139" y="518"/>
                  </a:cubicBezTo>
                  <a:cubicBezTo>
                    <a:pt x="234" y="353"/>
                    <a:pt x="353" y="234"/>
                    <a:pt x="518" y="139"/>
                  </a:cubicBezTo>
                  <a:cubicBezTo>
                    <a:pt x="683" y="44"/>
                    <a:pt x="845" y="0"/>
                    <a:pt x="1036" y="0"/>
                  </a:cubicBezTo>
                  <a:cubicBezTo>
                    <a:pt x="1226" y="0"/>
                    <a:pt x="1388" y="44"/>
                    <a:pt x="1553" y="139"/>
                  </a:cubicBezTo>
                  <a:cubicBezTo>
                    <a:pt x="1718" y="234"/>
                    <a:pt x="1837" y="353"/>
                    <a:pt x="1932" y="518"/>
                  </a:cubicBezTo>
                  <a:cubicBezTo>
                    <a:pt x="2027" y="683"/>
                    <a:pt x="2071" y="845"/>
                    <a:pt x="2071" y="1036"/>
                  </a:cubicBez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8" name="Freeform 24"/>
            <p:cNvSpPr>
              <a:spLocks noChangeArrowheads="1"/>
            </p:cNvSpPr>
            <p:nvPr/>
          </p:nvSpPr>
          <p:spPr bwMode="auto">
            <a:xfrm>
              <a:off x="9392892" y="4382078"/>
              <a:ext cx="239713" cy="593725"/>
            </a:xfrm>
            <a:custGeom>
              <a:avLst/>
              <a:gdLst>
                <a:gd name="T0" fmla="*/ 584 w 664"/>
                <a:gd name="T1" fmla="*/ 0 h 1648"/>
                <a:gd name="T2" fmla="*/ 0 w 664"/>
                <a:gd name="T3" fmla="*/ 854 h 1648"/>
                <a:gd name="T4" fmla="*/ 663 w 664"/>
                <a:gd name="T5" fmla="*/ 1647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4" h="1648">
                  <a:moveTo>
                    <a:pt x="584" y="0"/>
                  </a:moveTo>
                  <a:lnTo>
                    <a:pt x="0" y="854"/>
                  </a:lnTo>
                  <a:lnTo>
                    <a:pt x="663" y="1647"/>
                  </a:lnTo>
                </a:path>
              </a:pathLst>
            </a:cu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29" name="Line 25"/>
            <p:cNvSpPr>
              <a:spLocks noChangeShapeType="1"/>
            </p:cNvSpPr>
            <p:nvPr/>
          </p:nvSpPr>
          <p:spPr bwMode="auto">
            <a:xfrm flipH="1">
              <a:off x="9018242" y="4690053"/>
              <a:ext cx="37623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0" name="Line 26"/>
            <p:cNvSpPr>
              <a:spLocks noChangeShapeType="1"/>
            </p:cNvSpPr>
            <p:nvPr/>
          </p:nvSpPr>
          <p:spPr bwMode="auto">
            <a:xfrm>
              <a:off x="9913592" y="4391603"/>
              <a:ext cx="446088" cy="1588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1" name="Line 27"/>
            <p:cNvSpPr>
              <a:spLocks noChangeShapeType="1"/>
            </p:cNvSpPr>
            <p:nvPr/>
          </p:nvSpPr>
          <p:spPr bwMode="auto">
            <a:xfrm flipV="1">
              <a:off x="9913592" y="4612435"/>
              <a:ext cx="466787" cy="300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32" name="Line 28"/>
            <p:cNvSpPr>
              <a:spLocks noChangeShapeType="1"/>
            </p:cNvSpPr>
            <p:nvPr/>
          </p:nvSpPr>
          <p:spPr bwMode="auto">
            <a:xfrm>
              <a:off x="9913592" y="4837691"/>
              <a:ext cx="446088" cy="1587"/>
            </a:xfrm>
            <a:prstGeom prst="line">
              <a:avLst/>
            </a:prstGeom>
            <a:noFill/>
            <a:ln w="12700" cap="sq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8E8BCA7-2A46-4A58-9095-668169DA9494}"/>
              </a:ext>
            </a:extLst>
          </p:cNvPr>
          <p:cNvSpPr/>
          <p:nvPr/>
        </p:nvSpPr>
        <p:spPr>
          <a:xfrm>
            <a:off x="1029082" y="3106875"/>
            <a:ext cx="471885" cy="2388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EAEEADD-8CE1-443A-B935-7EE499FFAD45}"/>
              </a:ext>
            </a:extLst>
          </p:cNvPr>
          <p:cNvGrpSpPr/>
          <p:nvPr/>
        </p:nvGrpSpPr>
        <p:grpSpPr>
          <a:xfrm>
            <a:off x="1026957" y="3943993"/>
            <a:ext cx="476134" cy="467582"/>
            <a:chOff x="2549926" y="1227604"/>
            <a:chExt cx="5177116" cy="5084148"/>
          </a:xfrm>
        </p:grpSpPr>
        <p:sp>
          <p:nvSpPr>
            <p:cNvPr id="205" name="Freeform: Shape 583">
              <a:extLst>
                <a:ext uri="{FF2B5EF4-FFF2-40B4-BE49-F238E27FC236}">
                  <a16:creationId xmlns:a16="http://schemas.microsoft.com/office/drawing/2014/main" id="{F2B35AA8-8718-4590-A107-3CFFCFB74F8C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A3043977-89CB-4A95-A293-16F283986B94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7829CCA2-178D-4D6B-9FC5-2630A342B21D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22563FEF-DAD4-4A23-BB45-EAC541594376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DED1F1B-F2B0-4F8B-BFAD-0BAD3388FE23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D936F1BB-B5F7-4834-A484-F4A349C3F6CA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68FB4239-4769-4815-B8FE-88E8D3A8B968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2" name="Cylinder 590">
              <a:extLst>
                <a:ext uri="{FF2B5EF4-FFF2-40B4-BE49-F238E27FC236}">
                  <a16:creationId xmlns:a16="http://schemas.microsoft.com/office/drawing/2014/main" id="{34C16495-DC70-480D-ADF0-7781670E2479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1057440" y="5042294"/>
            <a:ext cx="415168" cy="307754"/>
            <a:chOff x="-2575176" y="-1203590"/>
            <a:chExt cx="3082012" cy="2284628"/>
          </a:xfrm>
          <a:solidFill>
            <a:schemeClr val="accent1"/>
          </a:solidFill>
        </p:grpSpPr>
        <p:sp>
          <p:nvSpPr>
            <p:cNvPr id="214" name="Freeform 42"/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5" name="Freeform 43"/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6" name="Freeform 44"/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217" name="Freeform 45"/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DE98A571-5A30-4C43-8EC9-BBE5278533B5}"/>
              </a:ext>
            </a:extLst>
          </p:cNvPr>
          <p:cNvGrpSpPr/>
          <p:nvPr/>
        </p:nvGrpSpPr>
        <p:grpSpPr>
          <a:xfrm>
            <a:off x="10651930" y="2933595"/>
            <a:ext cx="496622" cy="378062"/>
            <a:chOff x="2502877" y="2643553"/>
            <a:chExt cx="3651737" cy="2779942"/>
          </a:xfrm>
        </p:grpSpPr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AA201B79-48DF-4CE1-A660-76EE2C933301}"/>
                </a:ext>
              </a:extLst>
            </p:cNvPr>
            <p:cNvCxnSpPr>
              <a:cxnSpLocks/>
            </p:cNvCxnSpPr>
            <p:nvPr/>
          </p:nvCxnSpPr>
          <p:spPr>
            <a:xfrm>
              <a:off x="3303655" y="4505747"/>
              <a:ext cx="0" cy="91774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87DFF8DA-748D-4A42-A1BC-3EA296E54544}"/>
                </a:ext>
              </a:extLst>
            </p:cNvPr>
            <p:cNvCxnSpPr>
              <a:cxnSpLocks/>
            </p:cNvCxnSpPr>
            <p:nvPr/>
          </p:nvCxnSpPr>
          <p:spPr>
            <a:xfrm>
              <a:off x="3983069" y="3734649"/>
              <a:ext cx="0" cy="1688846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1A88BE1F-D84C-49A8-AD37-F96D49F689A6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82" y="4051603"/>
              <a:ext cx="0" cy="1371892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19F5BE5D-B2E8-4AE9-98BD-5CB0BFF18C6D}"/>
                </a:ext>
              </a:extLst>
            </p:cNvPr>
            <p:cNvCxnSpPr>
              <a:cxnSpLocks/>
            </p:cNvCxnSpPr>
            <p:nvPr/>
          </p:nvCxnSpPr>
          <p:spPr>
            <a:xfrm>
              <a:off x="5330632" y="3185667"/>
              <a:ext cx="0" cy="2237828"/>
            </a:xfrm>
            <a:prstGeom prst="line">
              <a:avLst/>
            </a:prstGeom>
            <a:ln w="12700" cap="rnd">
              <a:solidFill>
                <a:schemeClr val="accent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Freeform: Shape 581">
              <a:extLst>
                <a:ext uri="{FF2B5EF4-FFF2-40B4-BE49-F238E27FC236}">
                  <a16:creationId xmlns:a16="http://schemas.microsoft.com/office/drawing/2014/main" id="{7FD3112F-1B1F-4DA6-A031-491CA8167398}"/>
                </a:ext>
              </a:extLst>
            </p:cNvPr>
            <p:cNvSpPr/>
            <p:nvPr/>
          </p:nvSpPr>
          <p:spPr bwMode="auto">
            <a:xfrm>
              <a:off x="2502877" y="2643553"/>
              <a:ext cx="3651737" cy="2288931"/>
            </a:xfrm>
            <a:custGeom>
              <a:avLst/>
              <a:gdLst>
                <a:gd name="connsiteX0" fmla="*/ 396145 w 3651737"/>
                <a:gd name="connsiteY0" fmla="*/ 0 h 2582009"/>
                <a:gd name="connsiteX1" fmla="*/ 3255592 w 3651737"/>
                <a:gd name="connsiteY1" fmla="*/ 0 h 2582009"/>
                <a:gd name="connsiteX2" fmla="*/ 3651737 w 3651737"/>
                <a:gd name="connsiteY2" fmla="*/ 396145 h 2582009"/>
                <a:gd name="connsiteX3" fmla="*/ 3651737 w 3651737"/>
                <a:gd name="connsiteY3" fmla="*/ 1892786 h 2582009"/>
                <a:gd name="connsiteX4" fmla="*/ 3255592 w 3651737"/>
                <a:gd name="connsiteY4" fmla="*/ 2288931 h 2582009"/>
                <a:gd name="connsiteX5" fmla="*/ 3196003 w 3651737"/>
                <a:gd name="connsiteY5" fmla="*/ 2288931 h 2582009"/>
                <a:gd name="connsiteX6" fmla="*/ 3196003 w 3651737"/>
                <a:gd name="connsiteY6" fmla="*/ 2582009 h 2582009"/>
                <a:gd name="connsiteX7" fmla="*/ 455734 w 3651737"/>
                <a:gd name="connsiteY7" fmla="*/ 2582009 h 2582009"/>
                <a:gd name="connsiteX8" fmla="*/ 455734 w 3651737"/>
                <a:gd name="connsiteY8" fmla="*/ 2288931 h 2582009"/>
                <a:gd name="connsiteX9" fmla="*/ 396145 w 3651737"/>
                <a:gd name="connsiteY9" fmla="*/ 2288931 h 2582009"/>
                <a:gd name="connsiteX10" fmla="*/ 0 w 3651737"/>
                <a:gd name="connsiteY10" fmla="*/ 1892786 h 2582009"/>
                <a:gd name="connsiteX11" fmla="*/ 0 w 3651737"/>
                <a:gd name="connsiteY11" fmla="*/ 396145 h 2582009"/>
                <a:gd name="connsiteX12" fmla="*/ 396145 w 3651737"/>
                <a:gd name="connsiteY12" fmla="*/ 0 h 2582009"/>
                <a:gd name="connsiteX0" fmla="*/ 455734 w 3651737"/>
                <a:gd name="connsiteY0" fmla="*/ 2582009 h 2673449"/>
                <a:gd name="connsiteX1" fmla="*/ 455734 w 3651737"/>
                <a:gd name="connsiteY1" fmla="*/ 2288931 h 2673449"/>
                <a:gd name="connsiteX2" fmla="*/ 396145 w 3651737"/>
                <a:gd name="connsiteY2" fmla="*/ 2288931 h 2673449"/>
                <a:gd name="connsiteX3" fmla="*/ 0 w 3651737"/>
                <a:gd name="connsiteY3" fmla="*/ 1892786 h 2673449"/>
                <a:gd name="connsiteX4" fmla="*/ 0 w 3651737"/>
                <a:gd name="connsiteY4" fmla="*/ 396145 h 2673449"/>
                <a:gd name="connsiteX5" fmla="*/ 396145 w 3651737"/>
                <a:gd name="connsiteY5" fmla="*/ 0 h 2673449"/>
                <a:gd name="connsiteX6" fmla="*/ 3255592 w 3651737"/>
                <a:gd name="connsiteY6" fmla="*/ 0 h 2673449"/>
                <a:gd name="connsiteX7" fmla="*/ 3651737 w 3651737"/>
                <a:gd name="connsiteY7" fmla="*/ 396145 h 2673449"/>
                <a:gd name="connsiteX8" fmla="*/ 3651737 w 3651737"/>
                <a:gd name="connsiteY8" fmla="*/ 1892786 h 2673449"/>
                <a:gd name="connsiteX9" fmla="*/ 3255592 w 3651737"/>
                <a:gd name="connsiteY9" fmla="*/ 2288931 h 2673449"/>
                <a:gd name="connsiteX10" fmla="*/ 3196003 w 3651737"/>
                <a:gd name="connsiteY10" fmla="*/ 2288931 h 2673449"/>
                <a:gd name="connsiteX11" fmla="*/ 3196003 w 3651737"/>
                <a:gd name="connsiteY11" fmla="*/ 2582009 h 2673449"/>
                <a:gd name="connsiteX12" fmla="*/ 547174 w 3651737"/>
                <a:gd name="connsiteY12" fmla="*/ 2673449 h 2673449"/>
                <a:gd name="connsiteX0" fmla="*/ 455734 w 3651737"/>
                <a:gd name="connsiteY0" fmla="*/ 2582009 h 2582009"/>
                <a:gd name="connsiteX1" fmla="*/ 455734 w 3651737"/>
                <a:gd name="connsiteY1" fmla="*/ 2288931 h 2582009"/>
                <a:gd name="connsiteX2" fmla="*/ 396145 w 3651737"/>
                <a:gd name="connsiteY2" fmla="*/ 2288931 h 2582009"/>
                <a:gd name="connsiteX3" fmla="*/ 0 w 3651737"/>
                <a:gd name="connsiteY3" fmla="*/ 1892786 h 2582009"/>
                <a:gd name="connsiteX4" fmla="*/ 0 w 3651737"/>
                <a:gd name="connsiteY4" fmla="*/ 396145 h 2582009"/>
                <a:gd name="connsiteX5" fmla="*/ 396145 w 3651737"/>
                <a:gd name="connsiteY5" fmla="*/ 0 h 2582009"/>
                <a:gd name="connsiteX6" fmla="*/ 3255592 w 3651737"/>
                <a:gd name="connsiteY6" fmla="*/ 0 h 2582009"/>
                <a:gd name="connsiteX7" fmla="*/ 3651737 w 3651737"/>
                <a:gd name="connsiteY7" fmla="*/ 396145 h 2582009"/>
                <a:gd name="connsiteX8" fmla="*/ 3651737 w 3651737"/>
                <a:gd name="connsiteY8" fmla="*/ 1892786 h 2582009"/>
                <a:gd name="connsiteX9" fmla="*/ 3255592 w 3651737"/>
                <a:gd name="connsiteY9" fmla="*/ 2288931 h 2582009"/>
                <a:gd name="connsiteX10" fmla="*/ 3196003 w 3651737"/>
                <a:gd name="connsiteY10" fmla="*/ 2288931 h 2582009"/>
                <a:gd name="connsiteX11" fmla="*/ 3196003 w 3651737"/>
                <a:gd name="connsiteY11" fmla="*/ 2582009 h 2582009"/>
                <a:gd name="connsiteX0" fmla="*/ 455734 w 3651737"/>
                <a:gd name="connsiteY0" fmla="*/ 2288931 h 2582009"/>
                <a:gd name="connsiteX1" fmla="*/ 396145 w 3651737"/>
                <a:gd name="connsiteY1" fmla="*/ 2288931 h 2582009"/>
                <a:gd name="connsiteX2" fmla="*/ 0 w 3651737"/>
                <a:gd name="connsiteY2" fmla="*/ 1892786 h 2582009"/>
                <a:gd name="connsiteX3" fmla="*/ 0 w 3651737"/>
                <a:gd name="connsiteY3" fmla="*/ 396145 h 2582009"/>
                <a:gd name="connsiteX4" fmla="*/ 396145 w 3651737"/>
                <a:gd name="connsiteY4" fmla="*/ 0 h 2582009"/>
                <a:gd name="connsiteX5" fmla="*/ 3255592 w 3651737"/>
                <a:gd name="connsiteY5" fmla="*/ 0 h 2582009"/>
                <a:gd name="connsiteX6" fmla="*/ 3651737 w 3651737"/>
                <a:gd name="connsiteY6" fmla="*/ 396145 h 2582009"/>
                <a:gd name="connsiteX7" fmla="*/ 3651737 w 3651737"/>
                <a:gd name="connsiteY7" fmla="*/ 1892786 h 2582009"/>
                <a:gd name="connsiteX8" fmla="*/ 3255592 w 3651737"/>
                <a:gd name="connsiteY8" fmla="*/ 2288931 h 2582009"/>
                <a:gd name="connsiteX9" fmla="*/ 3196003 w 3651737"/>
                <a:gd name="connsiteY9" fmla="*/ 2288931 h 2582009"/>
                <a:gd name="connsiteX10" fmla="*/ 3196003 w 3651737"/>
                <a:gd name="connsiteY10" fmla="*/ 2582009 h 2582009"/>
                <a:gd name="connsiteX0" fmla="*/ 455734 w 3651737"/>
                <a:gd name="connsiteY0" fmla="*/ 2288931 h 2288931"/>
                <a:gd name="connsiteX1" fmla="*/ 396145 w 3651737"/>
                <a:gd name="connsiteY1" fmla="*/ 2288931 h 2288931"/>
                <a:gd name="connsiteX2" fmla="*/ 0 w 3651737"/>
                <a:gd name="connsiteY2" fmla="*/ 1892786 h 2288931"/>
                <a:gd name="connsiteX3" fmla="*/ 0 w 3651737"/>
                <a:gd name="connsiteY3" fmla="*/ 396145 h 2288931"/>
                <a:gd name="connsiteX4" fmla="*/ 396145 w 3651737"/>
                <a:gd name="connsiteY4" fmla="*/ 0 h 2288931"/>
                <a:gd name="connsiteX5" fmla="*/ 3255592 w 3651737"/>
                <a:gd name="connsiteY5" fmla="*/ 0 h 2288931"/>
                <a:gd name="connsiteX6" fmla="*/ 3651737 w 3651737"/>
                <a:gd name="connsiteY6" fmla="*/ 396145 h 2288931"/>
                <a:gd name="connsiteX7" fmla="*/ 3651737 w 3651737"/>
                <a:gd name="connsiteY7" fmla="*/ 1892786 h 2288931"/>
                <a:gd name="connsiteX8" fmla="*/ 3255592 w 3651737"/>
                <a:gd name="connsiteY8" fmla="*/ 2288931 h 2288931"/>
                <a:gd name="connsiteX9" fmla="*/ 3196003 w 3651737"/>
                <a:gd name="connsiteY9" fmla="*/ 2288931 h 2288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1737" h="2288931">
                  <a:moveTo>
                    <a:pt x="455734" y="2288931"/>
                  </a:moveTo>
                  <a:lnTo>
                    <a:pt x="396145" y="2288931"/>
                  </a:lnTo>
                  <a:cubicBezTo>
                    <a:pt x="177360" y="2288931"/>
                    <a:pt x="0" y="2111571"/>
                    <a:pt x="0" y="1892786"/>
                  </a:cubicBezTo>
                  <a:lnTo>
                    <a:pt x="0" y="396145"/>
                  </a:lnTo>
                  <a:cubicBezTo>
                    <a:pt x="0" y="177360"/>
                    <a:pt x="177360" y="0"/>
                    <a:pt x="396145" y="0"/>
                  </a:cubicBezTo>
                  <a:lnTo>
                    <a:pt x="3255592" y="0"/>
                  </a:lnTo>
                  <a:cubicBezTo>
                    <a:pt x="3474377" y="0"/>
                    <a:pt x="3651737" y="177360"/>
                    <a:pt x="3651737" y="396145"/>
                  </a:cubicBezTo>
                  <a:lnTo>
                    <a:pt x="3651737" y="1892786"/>
                  </a:lnTo>
                  <a:cubicBezTo>
                    <a:pt x="3651737" y="2111571"/>
                    <a:pt x="3474377" y="2288931"/>
                    <a:pt x="3255592" y="2288931"/>
                  </a:cubicBezTo>
                  <a:lnTo>
                    <a:pt x="3196003" y="2288931"/>
                  </a:lnTo>
                </a:path>
              </a:pathLst>
            </a:cu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26" name="Freeform 2"/>
          <p:cNvSpPr>
            <a:spLocks noChangeArrowheads="1"/>
          </p:cNvSpPr>
          <p:nvPr/>
        </p:nvSpPr>
        <p:spPr bwMode="auto">
          <a:xfrm>
            <a:off x="2837398" y="1730364"/>
            <a:ext cx="6350000" cy="1260599"/>
          </a:xfrm>
          <a:prstGeom prst="rect">
            <a:avLst/>
          </a:prstGeom>
          <a:noFill/>
          <a:ln w="12700" cap="flat">
            <a:solidFill>
              <a:schemeClr val="accent4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329" name="Group 328"/>
          <p:cNvGrpSpPr/>
          <p:nvPr/>
        </p:nvGrpSpPr>
        <p:grpSpPr>
          <a:xfrm rot="16200000">
            <a:off x="7816827" y="3613269"/>
            <a:ext cx="3901792" cy="467102"/>
            <a:chOff x="3487387" y="4548246"/>
            <a:chExt cx="5217226" cy="653146"/>
          </a:xfrm>
        </p:grpSpPr>
        <p:sp>
          <p:nvSpPr>
            <p:cNvPr id="330" name="Freeform 329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31" name="Freeform 330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157E86F5-3799-413F-865B-056B2239467C}"/>
              </a:ext>
            </a:extLst>
          </p:cNvPr>
          <p:cNvGrpSpPr/>
          <p:nvPr/>
        </p:nvGrpSpPr>
        <p:grpSpPr>
          <a:xfrm>
            <a:off x="8073976" y="4932273"/>
            <a:ext cx="610610" cy="484674"/>
            <a:chOff x="4223626" y="2353385"/>
            <a:chExt cx="1173971" cy="931848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A05C8CA7-5716-44F4-AA6C-F308105199AC}"/>
                </a:ext>
              </a:extLst>
            </p:cNvPr>
            <p:cNvGrpSpPr/>
            <p:nvPr/>
          </p:nvGrpSpPr>
          <p:grpSpPr>
            <a:xfrm>
              <a:off x="4273550" y="2402418"/>
              <a:ext cx="1079500" cy="840315"/>
              <a:chOff x="4273550" y="2402418"/>
              <a:chExt cx="1079500" cy="840315"/>
            </a:xfrm>
          </p:grpSpPr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5A851271-35B9-4567-8242-E3F912E057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355600" cy="23283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AB8BADB1-F06D-4556-BDB3-AC51BE1C02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97450" y="2413000"/>
                <a:ext cx="296333" cy="721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FEDDF95B-3B64-4407-8297-89C1BA4C5D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3143250"/>
                <a:ext cx="520700" cy="86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0024F100-B6BA-4A71-A159-2082E41BB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39783" y="2641600"/>
                <a:ext cx="300567" cy="2413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14772615-86BD-40A8-A00C-9CA1E8D8ADC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13250" y="2413001"/>
                <a:ext cx="571500" cy="126999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CE05E5C5-F516-4118-A018-0C2ABCE560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03233" y="2450099"/>
                <a:ext cx="251425" cy="248651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235FA8B6-0664-4D81-A0C3-041C91042D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402418"/>
                <a:ext cx="232833" cy="821265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293D7F10-2B40-4C3E-BC02-FB5F218DD7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273550" y="2984500"/>
                <a:ext cx="495300" cy="2518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6FAF40E5-CA9A-43A7-B678-5E15A8DC259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7483" y="2537884"/>
                <a:ext cx="647700" cy="33866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BA50FD9A-5E22-4AA7-ACA5-624DAD5EC5B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7783" y="2874433"/>
                <a:ext cx="770467" cy="10795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4C194713-8DF4-472A-95E2-3008956F3DC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413250" y="2531533"/>
                <a:ext cx="353483" cy="698500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9D0988E2-D6D1-441A-984F-FCB82793B2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715933" y="2698750"/>
                <a:ext cx="50800" cy="5439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BFBF1C9C-0CC3-4886-AB32-C611A6480AB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52483" y="2899834"/>
                <a:ext cx="234950" cy="218016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64E2F12D-BF5C-41F8-98EE-C153F2CDD22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62500" y="2876550"/>
                <a:ext cx="292101" cy="340783"/>
              </a:xfrm>
              <a:prstGeom prst="line">
                <a:avLst/>
              </a:prstGeom>
              <a:noFill/>
              <a:ln w="12700" cap="rnd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sp useBgFill="1">
          <p:nvSpPr>
            <p:cNvPr id="335" name="Oval 19">
              <a:extLst>
                <a:ext uri="{FF2B5EF4-FFF2-40B4-BE49-F238E27FC236}">
                  <a16:creationId xmlns:a16="http://schemas.microsoft.com/office/drawing/2014/main" id="{B69A7114-346D-4E1F-8316-C9F674D43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8065" y="2353385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6" name="Oval 19">
              <a:extLst>
                <a:ext uri="{FF2B5EF4-FFF2-40B4-BE49-F238E27FC236}">
                  <a16:creationId xmlns:a16="http://schemas.microsoft.com/office/drawing/2014/main" id="{829E95C8-0BE7-4934-BBA0-764CFC133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290" y="258271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7" name="Oval 19">
              <a:extLst>
                <a:ext uri="{FF2B5EF4-FFF2-40B4-BE49-F238E27FC236}">
                  <a16:creationId xmlns:a16="http://schemas.microsoft.com/office/drawing/2014/main" id="{018D398B-43FE-4715-8E00-9755FF081E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571" y="2824202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8" name="Oval 19">
              <a:extLst>
                <a:ext uri="{FF2B5EF4-FFF2-40B4-BE49-F238E27FC236}">
                  <a16:creationId xmlns:a16="http://schemas.microsoft.com/office/drawing/2014/main" id="{C3354846-2B08-490E-8CC7-713F631A20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7637" y="307168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39" name="Oval 19">
              <a:extLst>
                <a:ext uri="{FF2B5EF4-FFF2-40B4-BE49-F238E27FC236}">
                  <a16:creationId xmlns:a16="http://schemas.microsoft.com/office/drawing/2014/main" id="{D1CBB913-D1AD-48D0-BE4A-7FBEA08A9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3544" y="3171926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0" name="Oval 19">
              <a:extLst>
                <a:ext uri="{FF2B5EF4-FFF2-40B4-BE49-F238E27FC236}">
                  <a16:creationId xmlns:a16="http://schemas.microsoft.com/office/drawing/2014/main" id="{C1B58B5E-4C1F-4ADC-AA6C-FC2ABE0323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626" y="2924064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1" name="Oval 19">
              <a:extLst>
                <a:ext uri="{FF2B5EF4-FFF2-40B4-BE49-F238E27FC236}">
                  <a16:creationId xmlns:a16="http://schemas.microsoft.com/office/drawing/2014/main" id="{CFB2AEFE-8939-4180-9B35-944BDC81CF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5543" y="2638231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 useBgFill="1">
          <p:nvSpPr>
            <p:cNvPr id="342" name="Oval 19">
              <a:extLst>
                <a:ext uri="{FF2B5EF4-FFF2-40B4-BE49-F238E27FC236}">
                  <a16:creationId xmlns:a16="http://schemas.microsoft.com/office/drawing/2014/main" id="{09010101-87A4-4BE3-A0A0-3F72B3CAD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3387" y="2482918"/>
              <a:ext cx="113307" cy="113307"/>
            </a:xfrm>
            <a:prstGeom prst="ellipse">
              <a:avLst/>
            </a:prstGeom>
            <a:ln w="1270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985" y="4946317"/>
            <a:ext cx="800100" cy="418494"/>
          </a:xfrm>
          <a:prstGeom prst="rect">
            <a:avLst/>
          </a:prstGeom>
        </p:spPr>
      </p:pic>
      <p:grpSp>
        <p:nvGrpSpPr>
          <p:cNvPr id="357" name="Group 356"/>
          <p:cNvGrpSpPr/>
          <p:nvPr/>
        </p:nvGrpSpPr>
        <p:grpSpPr>
          <a:xfrm rot="16200000">
            <a:off x="308610" y="3511904"/>
            <a:ext cx="3947815" cy="467102"/>
            <a:chOff x="3487387" y="4548246"/>
            <a:chExt cx="5217226" cy="653146"/>
          </a:xfrm>
        </p:grpSpPr>
        <p:sp>
          <p:nvSpPr>
            <p:cNvPr id="358" name="Freeform 357"/>
            <p:cNvSpPr/>
            <p:nvPr/>
          </p:nvSpPr>
          <p:spPr>
            <a:xfrm rot="10800000">
              <a:off x="3487387" y="4548246"/>
              <a:ext cx="5217226" cy="296885"/>
            </a:xfrm>
            <a:custGeom>
              <a:avLst/>
              <a:gdLst>
                <a:gd name="connsiteX0" fmla="*/ 0 w 9096498"/>
                <a:gd name="connsiteY0" fmla="*/ 356260 h 368135"/>
                <a:gd name="connsiteX1" fmla="*/ 0 w 9096498"/>
                <a:gd name="connsiteY1" fmla="*/ 0 h 368135"/>
                <a:gd name="connsiteX2" fmla="*/ 9096498 w 9096498"/>
                <a:gd name="connsiteY2" fmla="*/ 0 h 368135"/>
                <a:gd name="connsiteX3" fmla="*/ 9096498 w 9096498"/>
                <a:gd name="connsiteY3" fmla="*/ 368135 h 36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498" h="368135">
                  <a:moveTo>
                    <a:pt x="0" y="356260"/>
                  </a:moveTo>
                  <a:lnTo>
                    <a:pt x="0" y="0"/>
                  </a:lnTo>
                  <a:lnTo>
                    <a:pt x="9096498" y="0"/>
                  </a:lnTo>
                  <a:lnTo>
                    <a:pt x="9096498" y="368135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  <p:sp>
          <p:nvSpPr>
            <p:cNvPr id="359" name="Freeform 358"/>
            <p:cNvSpPr/>
            <p:nvPr/>
          </p:nvSpPr>
          <p:spPr>
            <a:xfrm flipH="1">
              <a:off x="6057373" y="4845131"/>
              <a:ext cx="45719" cy="356261"/>
            </a:xfrm>
            <a:custGeom>
              <a:avLst/>
              <a:gdLst>
                <a:gd name="connsiteX0" fmla="*/ 0 w 0"/>
                <a:gd name="connsiteY0" fmla="*/ 0 h 475013"/>
                <a:gd name="connsiteX1" fmla="*/ 0 w 0"/>
                <a:gd name="connsiteY1" fmla="*/ 475013 h 475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75013">
                  <a:moveTo>
                    <a:pt x="0" y="0"/>
                  </a:moveTo>
                  <a:lnTo>
                    <a:pt x="0" y="475013"/>
                  </a:lnTo>
                </a:path>
              </a:pathLst>
            </a:custGeom>
            <a:noFill/>
            <a:ln>
              <a:solidFill>
                <a:schemeClr val="accent4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80442" y="1874678"/>
            <a:ext cx="388896" cy="593152"/>
            <a:chOff x="952162" y="1304149"/>
            <a:chExt cx="630602" cy="961807"/>
          </a:xfrm>
          <a:noFill/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421523C8-5C73-4065-8241-E6B5788AE66D}"/>
                </a:ext>
              </a:extLst>
            </p:cNvPr>
            <p:cNvGrpSpPr/>
            <p:nvPr/>
          </p:nvGrpSpPr>
          <p:grpSpPr>
            <a:xfrm rot="18900000">
              <a:off x="952162" y="1304149"/>
              <a:ext cx="630602" cy="634379"/>
              <a:chOff x="7855882" y="2876917"/>
              <a:chExt cx="186983" cy="188103"/>
            </a:xfrm>
            <a:grpFill/>
          </p:grpSpPr>
          <p:sp>
            <p:nvSpPr>
              <p:cNvPr id="171" name="Freeform 99">
                <a:extLst>
                  <a:ext uri="{FF2B5EF4-FFF2-40B4-BE49-F238E27FC236}">
                    <a16:creationId xmlns:a16="http://schemas.microsoft.com/office/drawing/2014/main" id="{82403A1B-46A8-496D-97A1-D6CD697255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51934"/>
                <a:ext cx="111966" cy="113086"/>
              </a:xfrm>
              <a:custGeom>
                <a:avLst/>
                <a:gdLst>
                  <a:gd name="T0" fmla="*/ 0 w 46"/>
                  <a:gd name="T1" fmla="*/ 0 h 47"/>
                  <a:gd name="T2" fmla="*/ 46 w 46"/>
                  <a:gd name="T3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46" h="47">
                    <a:moveTo>
                      <a:pt x="0" y="0"/>
                    </a:moveTo>
                    <a:cubicBezTo>
                      <a:pt x="25" y="0"/>
                      <a:pt x="46" y="21"/>
                      <a:pt x="46" y="47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2" name="Freeform 100">
                <a:extLst>
                  <a:ext uri="{FF2B5EF4-FFF2-40B4-BE49-F238E27FC236}">
                    <a16:creationId xmlns:a16="http://schemas.microsoft.com/office/drawing/2014/main" id="{4955A11D-DC58-4772-9411-DE2AE3195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916105"/>
                <a:ext cx="150035" cy="148915"/>
              </a:xfrm>
              <a:custGeom>
                <a:avLst/>
                <a:gdLst>
                  <a:gd name="T0" fmla="*/ 0 w 62"/>
                  <a:gd name="T1" fmla="*/ 0 h 62"/>
                  <a:gd name="T2" fmla="*/ 62 w 62"/>
                  <a:gd name="T3" fmla="*/ 62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2" h="62">
                    <a:moveTo>
                      <a:pt x="0" y="0"/>
                    </a:moveTo>
                    <a:cubicBezTo>
                      <a:pt x="34" y="0"/>
                      <a:pt x="62" y="27"/>
                      <a:pt x="62" y="62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3" name="Freeform 101">
                <a:extLst>
                  <a:ext uri="{FF2B5EF4-FFF2-40B4-BE49-F238E27FC236}">
                    <a16:creationId xmlns:a16="http://schemas.microsoft.com/office/drawing/2014/main" id="{DB0A5B1D-F31E-4BE1-9830-C9C3C44A2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5882" y="2876917"/>
                <a:ext cx="186983" cy="188103"/>
              </a:xfrm>
              <a:custGeom>
                <a:avLst/>
                <a:gdLst>
                  <a:gd name="T0" fmla="*/ 0 w 77"/>
                  <a:gd name="T1" fmla="*/ 0 h 78"/>
                  <a:gd name="T2" fmla="*/ 77 w 77"/>
                  <a:gd name="T3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77" h="78">
                    <a:moveTo>
                      <a:pt x="0" y="0"/>
                    </a:moveTo>
                    <a:cubicBezTo>
                      <a:pt x="42" y="0"/>
                      <a:pt x="77" y="35"/>
                      <a:pt x="77" y="78"/>
                    </a:cubicBez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" name="Oval 4"/>
            <p:cNvSpPr/>
            <p:nvPr/>
          </p:nvSpPr>
          <p:spPr>
            <a:xfrm flipV="1">
              <a:off x="1084304" y="1899638"/>
              <a:ext cx="366318" cy="36631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802770" y="2948780"/>
            <a:ext cx="829640" cy="459762"/>
            <a:chOff x="603432" y="2974623"/>
            <a:chExt cx="829640" cy="459762"/>
          </a:xfrm>
        </p:grpSpPr>
        <p:sp>
          <p:nvSpPr>
            <p:cNvPr id="176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03432" y="2974623"/>
              <a:ext cx="485330" cy="30736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4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03" name="Freeform 146">
              <a:extLst>
                <a:ext uri="{FF2B5EF4-FFF2-40B4-BE49-F238E27FC236}">
                  <a16:creationId xmlns:a16="http://schemas.microsoft.com/office/drawing/2014/main" id="{8584423E-DC4D-476D-A3D6-22901C3C02B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9900" y="3033391"/>
              <a:ext cx="633172" cy="400994"/>
            </a:xfrm>
            <a:custGeom>
              <a:avLst/>
              <a:gdLst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246680 w 878349"/>
                <a:gd name="connsiteY17" fmla="*/ 161619 h 545581"/>
                <a:gd name="connsiteX18" fmla="*/ 490507 w 878349"/>
                <a:gd name="connsiteY18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0 h 545581"/>
                <a:gd name="connsiteX1" fmla="*/ 755129 w 878349"/>
                <a:gd name="connsiteY1" fmla="*/ 264622 h 545581"/>
                <a:gd name="connsiteX2" fmla="*/ 753041 w 878349"/>
                <a:gd name="connsiteY2" fmla="*/ 285331 h 545581"/>
                <a:gd name="connsiteX3" fmla="*/ 798544 w 878349"/>
                <a:gd name="connsiteY3" fmla="*/ 294518 h 545581"/>
                <a:gd name="connsiteX4" fmla="*/ 878349 w 878349"/>
                <a:gd name="connsiteY4" fmla="*/ 414915 h 545581"/>
                <a:gd name="connsiteX5" fmla="*/ 798544 w 878349"/>
                <a:gd name="connsiteY5" fmla="*/ 535313 h 545581"/>
                <a:gd name="connsiteX6" fmla="*/ 759827 w 878349"/>
                <a:gd name="connsiteY6" fmla="*/ 543129 h 545581"/>
                <a:gd name="connsiteX7" fmla="*/ 753908 w 878349"/>
                <a:gd name="connsiteY7" fmla="*/ 545581 h 545581"/>
                <a:gd name="connsiteX8" fmla="*/ 747683 w 878349"/>
                <a:gd name="connsiteY8" fmla="*/ 545581 h 545581"/>
                <a:gd name="connsiteX9" fmla="*/ 190471 w 878349"/>
                <a:gd name="connsiteY9" fmla="*/ 545581 h 545581"/>
                <a:gd name="connsiteX10" fmla="*/ 166602 w 878349"/>
                <a:gd name="connsiteY10" fmla="*/ 545581 h 545581"/>
                <a:gd name="connsiteX11" fmla="*/ 158924 w 878349"/>
                <a:gd name="connsiteY11" fmla="*/ 542401 h 545581"/>
                <a:gd name="connsiteX12" fmla="*/ 152084 w 878349"/>
                <a:gd name="connsiteY12" fmla="*/ 541712 h 545581"/>
                <a:gd name="connsiteX13" fmla="*/ 0 w 878349"/>
                <a:gd name="connsiteY13" fmla="*/ 355110 h 545581"/>
                <a:gd name="connsiteX14" fmla="*/ 190471 w 878349"/>
                <a:gd name="connsiteY14" fmla="*/ 164639 h 545581"/>
                <a:gd name="connsiteX15" fmla="*/ 228858 w 878349"/>
                <a:gd name="connsiteY15" fmla="*/ 168509 h 545581"/>
                <a:gd name="connsiteX16" fmla="*/ 244320 w 878349"/>
                <a:gd name="connsiteY16" fmla="*/ 173309 h 545581"/>
                <a:gd name="connsiteX17" fmla="*/ 490507 w 878349"/>
                <a:gd name="connsiteY17" fmla="*/ 0 h 545581"/>
                <a:gd name="connsiteX0" fmla="*/ 490507 w 878349"/>
                <a:gd name="connsiteY0" fmla="*/ 12 h 545593"/>
                <a:gd name="connsiteX1" fmla="*/ 755129 w 878349"/>
                <a:gd name="connsiteY1" fmla="*/ 264634 h 545593"/>
                <a:gd name="connsiteX2" fmla="*/ 753041 w 878349"/>
                <a:gd name="connsiteY2" fmla="*/ 285343 h 545593"/>
                <a:gd name="connsiteX3" fmla="*/ 798544 w 878349"/>
                <a:gd name="connsiteY3" fmla="*/ 294530 h 545593"/>
                <a:gd name="connsiteX4" fmla="*/ 878349 w 878349"/>
                <a:gd name="connsiteY4" fmla="*/ 414927 h 545593"/>
                <a:gd name="connsiteX5" fmla="*/ 798544 w 878349"/>
                <a:gd name="connsiteY5" fmla="*/ 535325 h 545593"/>
                <a:gd name="connsiteX6" fmla="*/ 759827 w 878349"/>
                <a:gd name="connsiteY6" fmla="*/ 543141 h 545593"/>
                <a:gd name="connsiteX7" fmla="*/ 753908 w 878349"/>
                <a:gd name="connsiteY7" fmla="*/ 545593 h 545593"/>
                <a:gd name="connsiteX8" fmla="*/ 747683 w 878349"/>
                <a:gd name="connsiteY8" fmla="*/ 545593 h 545593"/>
                <a:gd name="connsiteX9" fmla="*/ 190471 w 878349"/>
                <a:gd name="connsiteY9" fmla="*/ 545593 h 545593"/>
                <a:gd name="connsiteX10" fmla="*/ 166602 w 878349"/>
                <a:gd name="connsiteY10" fmla="*/ 545593 h 545593"/>
                <a:gd name="connsiteX11" fmla="*/ 158924 w 878349"/>
                <a:gd name="connsiteY11" fmla="*/ 542413 h 545593"/>
                <a:gd name="connsiteX12" fmla="*/ 152084 w 878349"/>
                <a:gd name="connsiteY12" fmla="*/ 541724 h 545593"/>
                <a:gd name="connsiteX13" fmla="*/ 0 w 878349"/>
                <a:gd name="connsiteY13" fmla="*/ 355122 h 545593"/>
                <a:gd name="connsiteX14" fmla="*/ 190471 w 878349"/>
                <a:gd name="connsiteY14" fmla="*/ 164651 h 545593"/>
                <a:gd name="connsiteX15" fmla="*/ 228858 w 878349"/>
                <a:gd name="connsiteY15" fmla="*/ 168521 h 545593"/>
                <a:gd name="connsiteX16" fmla="*/ 244320 w 878349"/>
                <a:gd name="connsiteY16" fmla="*/ 173321 h 545593"/>
                <a:gd name="connsiteX17" fmla="*/ 490507 w 878349"/>
                <a:gd name="connsiteY17" fmla="*/ 12 h 545593"/>
                <a:gd name="connsiteX0" fmla="*/ 490507 w 878349"/>
                <a:gd name="connsiteY0" fmla="*/ 13 h 545594"/>
                <a:gd name="connsiteX1" fmla="*/ 755129 w 878349"/>
                <a:gd name="connsiteY1" fmla="*/ 264635 h 545594"/>
                <a:gd name="connsiteX2" fmla="*/ 753041 w 878349"/>
                <a:gd name="connsiteY2" fmla="*/ 285344 h 545594"/>
                <a:gd name="connsiteX3" fmla="*/ 798544 w 878349"/>
                <a:gd name="connsiteY3" fmla="*/ 294531 h 545594"/>
                <a:gd name="connsiteX4" fmla="*/ 878349 w 878349"/>
                <a:gd name="connsiteY4" fmla="*/ 414928 h 545594"/>
                <a:gd name="connsiteX5" fmla="*/ 798544 w 878349"/>
                <a:gd name="connsiteY5" fmla="*/ 535326 h 545594"/>
                <a:gd name="connsiteX6" fmla="*/ 759827 w 878349"/>
                <a:gd name="connsiteY6" fmla="*/ 543142 h 545594"/>
                <a:gd name="connsiteX7" fmla="*/ 753908 w 878349"/>
                <a:gd name="connsiteY7" fmla="*/ 545594 h 545594"/>
                <a:gd name="connsiteX8" fmla="*/ 747683 w 878349"/>
                <a:gd name="connsiteY8" fmla="*/ 545594 h 545594"/>
                <a:gd name="connsiteX9" fmla="*/ 190471 w 878349"/>
                <a:gd name="connsiteY9" fmla="*/ 545594 h 545594"/>
                <a:gd name="connsiteX10" fmla="*/ 166602 w 878349"/>
                <a:gd name="connsiteY10" fmla="*/ 545594 h 545594"/>
                <a:gd name="connsiteX11" fmla="*/ 158924 w 878349"/>
                <a:gd name="connsiteY11" fmla="*/ 542414 h 545594"/>
                <a:gd name="connsiteX12" fmla="*/ 152084 w 878349"/>
                <a:gd name="connsiteY12" fmla="*/ 541725 h 545594"/>
                <a:gd name="connsiteX13" fmla="*/ 0 w 878349"/>
                <a:gd name="connsiteY13" fmla="*/ 355123 h 545594"/>
                <a:gd name="connsiteX14" fmla="*/ 190471 w 878349"/>
                <a:gd name="connsiteY14" fmla="*/ 164652 h 545594"/>
                <a:gd name="connsiteX15" fmla="*/ 228858 w 878349"/>
                <a:gd name="connsiteY15" fmla="*/ 168522 h 545594"/>
                <a:gd name="connsiteX16" fmla="*/ 244320 w 878349"/>
                <a:gd name="connsiteY16" fmla="*/ 173322 h 545594"/>
                <a:gd name="connsiteX17" fmla="*/ 490507 w 878349"/>
                <a:gd name="connsiteY17" fmla="*/ 13 h 545594"/>
                <a:gd name="connsiteX0" fmla="*/ 490507 w 878349"/>
                <a:gd name="connsiteY0" fmla="*/ 471 h 546052"/>
                <a:gd name="connsiteX1" fmla="*/ 755129 w 878349"/>
                <a:gd name="connsiteY1" fmla="*/ 265093 h 546052"/>
                <a:gd name="connsiteX2" fmla="*/ 753041 w 878349"/>
                <a:gd name="connsiteY2" fmla="*/ 285802 h 546052"/>
                <a:gd name="connsiteX3" fmla="*/ 798544 w 878349"/>
                <a:gd name="connsiteY3" fmla="*/ 294989 h 546052"/>
                <a:gd name="connsiteX4" fmla="*/ 878349 w 878349"/>
                <a:gd name="connsiteY4" fmla="*/ 415386 h 546052"/>
                <a:gd name="connsiteX5" fmla="*/ 798544 w 878349"/>
                <a:gd name="connsiteY5" fmla="*/ 535784 h 546052"/>
                <a:gd name="connsiteX6" fmla="*/ 759827 w 878349"/>
                <a:gd name="connsiteY6" fmla="*/ 543600 h 546052"/>
                <a:gd name="connsiteX7" fmla="*/ 753908 w 878349"/>
                <a:gd name="connsiteY7" fmla="*/ 546052 h 546052"/>
                <a:gd name="connsiteX8" fmla="*/ 747683 w 878349"/>
                <a:gd name="connsiteY8" fmla="*/ 546052 h 546052"/>
                <a:gd name="connsiteX9" fmla="*/ 190471 w 878349"/>
                <a:gd name="connsiteY9" fmla="*/ 546052 h 546052"/>
                <a:gd name="connsiteX10" fmla="*/ 166602 w 878349"/>
                <a:gd name="connsiteY10" fmla="*/ 546052 h 546052"/>
                <a:gd name="connsiteX11" fmla="*/ 158924 w 878349"/>
                <a:gd name="connsiteY11" fmla="*/ 542872 h 546052"/>
                <a:gd name="connsiteX12" fmla="*/ 152084 w 878349"/>
                <a:gd name="connsiteY12" fmla="*/ 542183 h 546052"/>
                <a:gd name="connsiteX13" fmla="*/ 0 w 878349"/>
                <a:gd name="connsiteY13" fmla="*/ 355581 h 546052"/>
                <a:gd name="connsiteX14" fmla="*/ 190471 w 878349"/>
                <a:gd name="connsiteY14" fmla="*/ 165110 h 546052"/>
                <a:gd name="connsiteX15" fmla="*/ 228858 w 878349"/>
                <a:gd name="connsiteY15" fmla="*/ 168980 h 546052"/>
                <a:gd name="connsiteX16" fmla="*/ 244320 w 878349"/>
                <a:gd name="connsiteY16" fmla="*/ 173780 h 546052"/>
                <a:gd name="connsiteX17" fmla="*/ 490507 w 878349"/>
                <a:gd name="connsiteY17" fmla="*/ 471 h 546052"/>
                <a:gd name="connsiteX0" fmla="*/ 490507 w 878349"/>
                <a:gd name="connsiteY0" fmla="*/ 2380 h 547961"/>
                <a:gd name="connsiteX1" fmla="*/ 753041 w 878349"/>
                <a:gd name="connsiteY1" fmla="*/ 287711 h 547961"/>
                <a:gd name="connsiteX2" fmla="*/ 798544 w 878349"/>
                <a:gd name="connsiteY2" fmla="*/ 296898 h 547961"/>
                <a:gd name="connsiteX3" fmla="*/ 878349 w 878349"/>
                <a:gd name="connsiteY3" fmla="*/ 417295 h 547961"/>
                <a:gd name="connsiteX4" fmla="*/ 798544 w 878349"/>
                <a:gd name="connsiteY4" fmla="*/ 537693 h 547961"/>
                <a:gd name="connsiteX5" fmla="*/ 759827 w 878349"/>
                <a:gd name="connsiteY5" fmla="*/ 545509 h 547961"/>
                <a:gd name="connsiteX6" fmla="*/ 753908 w 878349"/>
                <a:gd name="connsiteY6" fmla="*/ 547961 h 547961"/>
                <a:gd name="connsiteX7" fmla="*/ 747683 w 878349"/>
                <a:gd name="connsiteY7" fmla="*/ 547961 h 547961"/>
                <a:gd name="connsiteX8" fmla="*/ 190471 w 878349"/>
                <a:gd name="connsiteY8" fmla="*/ 547961 h 547961"/>
                <a:gd name="connsiteX9" fmla="*/ 166602 w 878349"/>
                <a:gd name="connsiteY9" fmla="*/ 547961 h 547961"/>
                <a:gd name="connsiteX10" fmla="*/ 158924 w 878349"/>
                <a:gd name="connsiteY10" fmla="*/ 544781 h 547961"/>
                <a:gd name="connsiteX11" fmla="*/ 152084 w 878349"/>
                <a:gd name="connsiteY11" fmla="*/ 544092 h 547961"/>
                <a:gd name="connsiteX12" fmla="*/ 0 w 878349"/>
                <a:gd name="connsiteY12" fmla="*/ 357490 h 547961"/>
                <a:gd name="connsiteX13" fmla="*/ 190471 w 878349"/>
                <a:gd name="connsiteY13" fmla="*/ 167019 h 547961"/>
                <a:gd name="connsiteX14" fmla="*/ 228858 w 878349"/>
                <a:gd name="connsiteY14" fmla="*/ 170889 h 547961"/>
                <a:gd name="connsiteX15" fmla="*/ 244320 w 878349"/>
                <a:gd name="connsiteY15" fmla="*/ 175689 h 547961"/>
                <a:gd name="connsiteX16" fmla="*/ 490507 w 878349"/>
                <a:gd name="connsiteY16" fmla="*/ 2380 h 54796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30 h 545611"/>
                <a:gd name="connsiteX1" fmla="*/ 753041 w 878349"/>
                <a:gd name="connsiteY1" fmla="*/ 285361 h 545611"/>
                <a:gd name="connsiteX2" fmla="*/ 798544 w 878349"/>
                <a:gd name="connsiteY2" fmla="*/ 294548 h 545611"/>
                <a:gd name="connsiteX3" fmla="*/ 878349 w 878349"/>
                <a:gd name="connsiteY3" fmla="*/ 414945 h 545611"/>
                <a:gd name="connsiteX4" fmla="*/ 798544 w 878349"/>
                <a:gd name="connsiteY4" fmla="*/ 535343 h 545611"/>
                <a:gd name="connsiteX5" fmla="*/ 759827 w 878349"/>
                <a:gd name="connsiteY5" fmla="*/ 543159 h 545611"/>
                <a:gd name="connsiteX6" fmla="*/ 753908 w 878349"/>
                <a:gd name="connsiteY6" fmla="*/ 545611 h 545611"/>
                <a:gd name="connsiteX7" fmla="*/ 747683 w 878349"/>
                <a:gd name="connsiteY7" fmla="*/ 545611 h 545611"/>
                <a:gd name="connsiteX8" fmla="*/ 190471 w 878349"/>
                <a:gd name="connsiteY8" fmla="*/ 545611 h 545611"/>
                <a:gd name="connsiteX9" fmla="*/ 166602 w 878349"/>
                <a:gd name="connsiteY9" fmla="*/ 545611 h 545611"/>
                <a:gd name="connsiteX10" fmla="*/ 158924 w 878349"/>
                <a:gd name="connsiteY10" fmla="*/ 542431 h 545611"/>
                <a:gd name="connsiteX11" fmla="*/ 152084 w 878349"/>
                <a:gd name="connsiteY11" fmla="*/ 541742 h 545611"/>
                <a:gd name="connsiteX12" fmla="*/ 0 w 878349"/>
                <a:gd name="connsiteY12" fmla="*/ 355140 h 545611"/>
                <a:gd name="connsiteX13" fmla="*/ 190471 w 878349"/>
                <a:gd name="connsiteY13" fmla="*/ 164669 h 545611"/>
                <a:gd name="connsiteX14" fmla="*/ 228858 w 878349"/>
                <a:gd name="connsiteY14" fmla="*/ 168539 h 545611"/>
                <a:gd name="connsiteX15" fmla="*/ 244320 w 878349"/>
                <a:gd name="connsiteY15" fmla="*/ 173339 h 545611"/>
                <a:gd name="connsiteX16" fmla="*/ 490507 w 878349"/>
                <a:gd name="connsiteY16" fmla="*/ 30 h 545611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490507 w 878349"/>
                <a:gd name="connsiteY0" fmla="*/ 24 h 545605"/>
                <a:gd name="connsiteX1" fmla="*/ 753041 w 878349"/>
                <a:gd name="connsiteY1" fmla="*/ 285355 h 545605"/>
                <a:gd name="connsiteX2" fmla="*/ 798544 w 878349"/>
                <a:gd name="connsiteY2" fmla="*/ 294542 h 545605"/>
                <a:gd name="connsiteX3" fmla="*/ 878349 w 878349"/>
                <a:gd name="connsiteY3" fmla="*/ 414939 h 545605"/>
                <a:gd name="connsiteX4" fmla="*/ 798544 w 878349"/>
                <a:gd name="connsiteY4" fmla="*/ 535337 h 545605"/>
                <a:gd name="connsiteX5" fmla="*/ 759827 w 878349"/>
                <a:gd name="connsiteY5" fmla="*/ 543153 h 545605"/>
                <a:gd name="connsiteX6" fmla="*/ 753908 w 878349"/>
                <a:gd name="connsiteY6" fmla="*/ 545605 h 545605"/>
                <a:gd name="connsiteX7" fmla="*/ 747683 w 878349"/>
                <a:gd name="connsiteY7" fmla="*/ 545605 h 545605"/>
                <a:gd name="connsiteX8" fmla="*/ 190471 w 878349"/>
                <a:gd name="connsiteY8" fmla="*/ 545605 h 545605"/>
                <a:gd name="connsiteX9" fmla="*/ 166602 w 878349"/>
                <a:gd name="connsiteY9" fmla="*/ 545605 h 545605"/>
                <a:gd name="connsiteX10" fmla="*/ 158924 w 878349"/>
                <a:gd name="connsiteY10" fmla="*/ 542425 h 545605"/>
                <a:gd name="connsiteX11" fmla="*/ 152084 w 878349"/>
                <a:gd name="connsiteY11" fmla="*/ 541736 h 545605"/>
                <a:gd name="connsiteX12" fmla="*/ 0 w 878349"/>
                <a:gd name="connsiteY12" fmla="*/ 355134 h 545605"/>
                <a:gd name="connsiteX13" fmla="*/ 190471 w 878349"/>
                <a:gd name="connsiteY13" fmla="*/ 164663 h 545605"/>
                <a:gd name="connsiteX14" fmla="*/ 228858 w 878349"/>
                <a:gd name="connsiteY14" fmla="*/ 168533 h 545605"/>
                <a:gd name="connsiteX15" fmla="*/ 244320 w 878349"/>
                <a:gd name="connsiteY15" fmla="*/ 173333 h 545605"/>
                <a:gd name="connsiteX16" fmla="*/ 490507 w 878349"/>
                <a:gd name="connsiteY16" fmla="*/ 24 h 545605"/>
                <a:gd name="connsiteX0" fmla="*/ 526204 w 878349"/>
                <a:gd name="connsiteY0" fmla="*/ 25 h 542852"/>
                <a:gd name="connsiteX1" fmla="*/ 753041 w 878349"/>
                <a:gd name="connsiteY1" fmla="*/ 282602 h 542852"/>
                <a:gd name="connsiteX2" fmla="*/ 798544 w 878349"/>
                <a:gd name="connsiteY2" fmla="*/ 291789 h 542852"/>
                <a:gd name="connsiteX3" fmla="*/ 878349 w 878349"/>
                <a:gd name="connsiteY3" fmla="*/ 412186 h 542852"/>
                <a:gd name="connsiteX4" fmla="*/ 798544 w 878349"/>
                <a:gd name="connsiteY4" fmla="*/ 532584 h 542852"/>
                <a:gd name="connsiteX5" fmla="*/ 759827 w 878349"/>
                <a:gd name="connsiteY5" fmla="*/ 540400 h 542852"/>
                <a:gd name="connsiteX6" fmla="*/ 753908 w 878349"/>
                <a:gd name="connsiteY6" fmla="*/ 542852 h 542852"/>
                <a:gd name="connsiteX7" fmla="*/ 747683 w 878349"/>
                <a:gd name="connsiteY7" fmla="*/ 542852 h 542852"/>
                <a:gd name="connsiteX8" fmla="*/ 190471 w 878349"/>
                <a:gd name="connsiteY8" fmla="*/ 542852 h 542852"/>
                <a:gd name="connsiteX9" fmla="*/ 166602 w 878349"/>
                <a:gd name="connsiteY9" fmla="*/ 542852 h 542852"/>
                <a:gd name="connsiteX10" fmla="*/ 158924 w 878349"/>
                <a:gd name="connsiteY10" fmla="*/ 539672 h 542852"/>
                <a:gd name="connsiteX11" fmla="*/ 152084 w 878349"/>
                <a:gd name="connsiteY11" fmla="*/ 538983 h 542852"/>
                <a:gd name="connsiteX12" fmla="*/ 0 w 878349"/>
                <a:gd name="connsiteY12" fmla="*/ 352381 h 542852"/>
                <a:gd name="connsiteX13" fmla="*/ 190471 w 878349"/>
                <a:gd name="connsiteY13" fmla="*/ 161910 h 542852"/>
                <a:gd name="connsiteX14" fmla="*/ 228858 w 878349"/>
                <a:gd name="connsiteY14" fmla="*/ 165780 h 542852"/>
                <a:gd name="connsiteX15" fmla="*/ 244320 w 878349"/>
                <a:gd name="connsiteY15" fmla="*/ 170580 h 542852"/>
                <a:gd name="connsiteX16" fmla="*/ 526204 w 878349"/>
                <a:gd name="connsiteY16" fmla="*/ 25 h 542852"/>
                <a:gd name="connsiteX0" fmla="*/ 526204 w 878349"/>
                <a:gd name="connsiteY0" fmla="*/ 3284 h 546111"/>
                <a:gd name="connsiteX1" fmla="*/ 753041 w 878349"/>
                <a:gd name="connsiteY1" fmla="*/ 285861 h 546111"/>
                <a:gd name="connsiteX2" fmla="*/ 798544 w 878349"/>
                <a:gd name="connsiteY2" fmla="*/ 295048 h 546111"/>
                <a:gd name="connsiteX3" fmla="*/ 878349 w 878349"/>
                <a:gd name="connsiteY3" fmla="*/ 415445 h 546111"/>
                <a:gd name="connsiteX4" fmla="*/ 798544 w 878349"/>
                <a:gd name="connsiteY4" fmla="*/ 535843 h 546111"/>
                <a:gd name="connsiteX5" fmla="*/ 759827 w 878349"/>
                <a:gd name="connsiteY5" fmla="*/ 543659 h 546111"/>
                <a:gd name="connsiteX6" fmla="*/ 753908 w 878349"/>
                <a:gd name="connsiteY6" fmla="*/ 546111 h 546111"/>
                <a:gd name="connsiteX7" fmla="*/ 747683 w 878349"/>
                <a:gd name="connsiteY7" fmla="*/ 546111 h 546111"/>
                <a:gd name="connsiteX8" fmla="*/ 190471 w 878349"/>
                <a:gd name="connsiteY8" fmla="*/ 546111 h 546111"/>
                <a:gd name="connsiteX9" fmla="*/ 166602 w 878349"/>
                <a:gd name="connsiteY9" fmla="*/ 546111 h 546111"/>
                <a:gd name="connsiteX10" fmla="*/ 158924 w 878349"/>
                <a:gd name="connsiteY10" fmla="*/ 542931 h 546111"/>
                <a:gd name="connsiteX11" fmla="*/ 152084 w 878349"/>
                <a:gd name="connsiteY11" fmla="*/ 542242 h 546111"/>
                <a:gd name="connsiteX12" fmla="*/ 0 w 878349"/>
                <a:gd name="connsiteY12" fmla="*/ 355640 h 546111"/>
                <a:gd name="connsiteX13" fmla="*/ 190471 w 878349"/>
                <a:gd name="connsiteY13" fmla="*/ 165169 h 546111"/>
                <a:gd name="connsiteX14" fmla="*/ 228858 w 878349"/>
                <a:gd name="connsiteY14" fmla="*/ 169039 h 546111"/>
                <a:gd name="connsiteX15" fmla="*/ 244320 w 878349"/>
                <a:gd name="connsiteY15" fmla="*/ 173839 h 546111"/>
                <a:gd name="connsiteX16" fmla="*/ 526204 w 878349"/>
                <a:gd name="connsiteY16" fmla="*/ 3284 h 546111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4488 h 547315"/>
                <a:gd name="connsiteX1" fmla="*/ 753041 w 878349"/>
                <a:gd name="connsiteY1" fmla="*/ 287065 h 547315"/>
                <a:gd name="connsiteX2" fmla="*/ 798544 w 878349"/>
                <a:gd name="connsiteY2" fmla="*/ 296252 h 547315"/>
                <a:gd name="connsiteX3" fmla="*/ 878349 w 878349"/>
                <a:gd name="connsiteY3" fmla="*/ 416649 h 547315"/>
                <a:gd name="connsiteX4" fmla="*/ 798544 w 878349"/>
                <a:gd name="connsiteY4" fmla="*/ 537047 h 547315"/>
                <a:gd name="connsiteX5" fmla="*/ 759827 w 878349"/>
                <a:gd name="connsiteY5" fmla="*/ 544863 h 547315"/>
                <a:gd name="connsiteX6" fmla="*/ 753908 w 878349"/>
                <a:gd name="connsiteY6" fmla="*/ 547315 h 547315"/>
                <a:gd name="connsiteX7" fmla="*/ 747683 w 878349"/>
                <a:gd name="connsiteY7" fmla="*/ 547315 h 547315"/>
                <a:gd name="connsiteX8" fmla="*/ 190471 w 878349"/>
                <a:gd name="connsiteY8" fmla="*/ 547315 h 547315"/>
                <a:gd name="connsiteX9" fmla="*/ 166602 w 878349"/>
                <a:gd name="connsiteY9" fmla="*/ 547315 h 547315"/>
                <a:gd name="connsiteX10" fmla="*/ 158924 w 878349"/>
                <a:gd name="connsiteY10" fmla="*/ 544135 h 547315"/>
                <a:gd name="connsiteX11" fmla="*/ 152084 w 878349"/>
                <a:gd name="connsiteY11" fmla="*/ 543446 h 547315"/>
                <a:gd name="connsiteX12" fmla="*/ 0 w 878349"/>
                <a:gd name="connsiteY12" fmla="*/ 356844 h 547315"/>
                <a:gd name="connsiteX13" fmla="*/ 190471 w 878349"/>
                <a:gd name="connsiteY13" fmla="*/ 166373 h 547315"/>
                <a:gd name="connsiteX14" fmla="*/ 228858 w 878349"/>
                <a:gd name="connsiteY14" fmla="*/ 170243 h 547315"/>
                <a:gd name="connsiteX15" fmla="*/ 244320 w 878349"/>
                <a:gd name="connsiteY15" fmla="*/ 175043 h 547315"/>
                <a:gd name="connsiteX16" fmla="*/ 526204 w 878349"/>
                <a:gd name="connsiteY16" fmla="*/ 4488 h 547315"/>
                <a:gd name="connsiteX0" fmla="*/ 526204 w 878349"/>
                <a:gd name="connsiteY0" fmla="*/ 912 h 543739"/>
                <a:gd name="connsiteX1" fmla="*/ 753041 w 878349"/>
                <a:gd name="connsiteY1" fmla="*/ 283489 h 543739"/>
                <a:gd name="connsiteX2" fmla="*/ 798544 w 878349"/>
                <a:gd name="connsiteY2" fmla="*/ 292676 h 543739"/>
                <a:gd name="connsiteX3" fmla="*/ 878349 w 878349"/>
                <a:gd name="connsiteY3" fmla="*/ 413073 h 543739"/>
                <a:gd name="connsiteX4" fmla="*/ 798544 w 878349"/>
                <a:gd name="connsiteY4" fmla="*/ 533471 h 543739"/>
                <a:gd name="connsiteX5" fmla="*/ 759827 w 878349"/>
                <a:gd name="connsiteY5" fmla="*/ 541287 h 543739"/>
                <a:gd name="connsiteX6" fmla="*/ 753908 w 878349"/>
                <a:gd name="connsiteY6" fmla="*/ 543739 h 543739"/>
                <a:gd name="connsiteX7" fmla="*/ 747683 w 878349"/>
                <a:gd name="connsiteY7" fmla="*/ 543739 h 543739"/>
                <a:gd name="connsiteX8" fmla="*/ 190471 w 878349"/>
                <a:gd name="connsiteY8" fmla="*/ 543739 h 543739"/>
                <a:gd name="connsiteX9" fmla="*/ 166602 w 878349"/>
                <a:gd name="connsiteY9" fmla="*/ 543739 h 543739"/>
                <a:gd name="connsiteX10" fmla="*/ 158924 w 878349"/>
                <a:gd name="connsiteY10" fmla="*/ 540559 h 543739"/>
                <a:gd name="connsiteX11" fmla="*/ 152084 w 878349"/>
                <a:gd name="connsiteY11" fmla="*/ 539870 h 543739"/>
                <a:gd name="connsiteX12" fmla="*/ 0 w 878349"/>
                <a:gd name="connsiteY12" fmla="*/ 353268 h 543739"/>
                <a:gd name="connsiteX13" fmla="*/ 190471 w 878349"/>
                <a:gd name="connsiteY13" fmla="*/ 162797 h 543739"/>
                <a:gd name="connsiteX14" fmla="*/ 228858 w 878349"/>
                <a:gd name="connsiteY14" fmla="*/ 166667 h 543739"/>
                <a:gd name="connsiteX15" fmla="*/ 244320 w 878349"/>
                <a:gd name="connsiteY15" fmla="*/ 171467 h 543739"/>
                <a:gd name="connsiteX16" fmla="*/ 526204 w 878349"/>
                <a:gd name="connsiteY16" fmla="*/ 912 h 543739"/>
                <a:gd name="connsiteX0" fmla="*/ 526204 w 878349"/>
                <a:gd name="connsiteY0" fmla="*/ 2110 h 544937"/>
                <a:gd name="connsiteX1" fmla="*/ 753041 w 878349"/>
                <a:gd name="connsiteY1" fmla="*/ 284687 h 544937"/>
                <a:gd name="connsiteX2" fmla="*/ 798544 w 878349"/>
                <a:gd name="connsiteY2" fmla="*/ 293874 h 544937"/>
                <a:gd name="connsiteX3" fmla="*/ 878349 w 878349"/>
                <a:gd name="connsiteY3" fmla="*/ 414271 h 544937"/>
                <a:gd name="connsiteX4" fmla="*/ 798544 w 878349"/>
                <a:gd name="connsiteY4" fmla="*/ 534669 h 544937"/>
                <a:gd name="connsiteX5" fmla="*/ 759827 w 878349"/>
                <a:gd name="connsiteY5" fmla="*/ 542485 h 544937"/>
                <a:gd name="connsiteX6" fmla="*/ 753908 w 878349"/>
                <a:gd name="connsiteY6" fmla="*/ 544937 h 544937"/>
                <a:gd name="connsiteX7" fmla="*/ 747683 w 878349"/>
                <a:gd name="connsiteY7" fmla="*/ 544937 h 544937"/>
                <a:gd name="connsiteX8" fmla="*/ 190471 w 878349"/>
                <a:gd name="connsiteY8" fmla="*/ 544937 h 544937"/>
                <a:gd name="connsiteX9" fmla="*/ 166602 w 878349"/>
                <a:gd name="connsiteY9" fmla="*/ 544937 h 544937"/>
                <a:gd name="connsiteX10" fmla="*/ 158924 w 878349"/>
                <a:gd name="connsiteY10" fmla="*/ 541757 h 544937"/>
                <a:gd name="connsiteX11" fmla="*/ 152084 w 878349"/>
                <a:gd name="connsiteY11" fmla="*/ 541068 h 544937"/>
                <a:gd name="connsiteX12" fmla="*/ 0 w 878349"/>
                <a:gd name="connsiteY12" fmla="*/ 354466 h 544937"/>
                <a:gd name="connsiteX13" fmla="*/ 190471 w 878349"/>
                <a:gd name="connsiteY13" fmla="*/ 163995 h 544937"/>
                <a:gd name="connsiteX14" fmla="*/ 228858 w 878349"/>
                <a:gd name="connsiteY14" fmla="*/ 167865 h 544937"/>
                <a:gd name="connsiteX15" fmla="*/ 244320 w 878349"/>
                <a:gd name="connsiteY15" fmla="*/ 172665 h 544937"/>
                <a:gd name="connsiteX16" fmla="*/ 526204 w 878349"/>
                <a:gd name="connsiteY16" fmla="*/ 2110 h 544937"/>
                <a:gd name="connsiteX0" fmla="*/ 526204 w 878349"/>
                <a:gd name="connsiteY0" fmla="*/ 2045 h 544872"/>
                <a:gd name="connsiteX1" fmla="*/ 753041 w 878349"/>
                <a:gd name="connsiteY1" fmla="*/ 284622 h 544872"/>
                <a:gd name="connsiteX2" fmla="*/ 798544 w 878349"/>
                <a:gd name="connsiteY2" fmla="*/ 293809 h 544872"/>
                <a:gd name="connsiteX3" fmla="*/ 878349 w 878349"/>
                <a:gd name="connsiteY3" fmla="*/ 414206 h 544872"/>
                <a:gd name="connsiteX4" fmla="*/ 798544 w 878349"/>
                <a:gd name="connsiteY4" fmla="*/ 534604 h 544872"/>
                <a:gd name="connsiteX5" fmla="*/ 759827 w 878349"/>
                <a:gd name="connsiteY5" fmla="*/ 542420 h 544872"/>
                <a:gd name="connsiteX6" fmla="*/ 753908 w 878349"/>
                <a:gd name="connsiteY6" fmla="*/ 544872 h 544872"/>
                <a:gd name="connsiteX7" fmla="*/ 747683 w 878349"/>
                <a:gd name="connsiteY7" fmla="*/ 544872 h 544872"/>
                <a:gd name="connsiteX8" fmla="*/ 190471 w 878349"/>
                <a:gd name="connsiteY8" fmla="*/ 544872 h 544872"/>
                <a:gd name="connsiteX9" fmla="*/ 166602 w 878349"/>
                <a:gd name="connsiteY9" fmla="*/ 544872 h 544872"/>
                <a:gd name="connsiteX10" fmla="*/ 158924 w 878349"/>
                <a:gd name="connsiteY10" fmla="*/ 541692 h 544872"/>
                <a:gd name="connsiteX11" fmla="*/ 152084 w 878349"/>
                <a:gd name="connsiteY11" fmla="*/ 541003 h 544872"/>
                <a:gd name="connsiteX12" fmla="*/ 0 w 878349"/>
                <a:gd name="connsiteY12" fmla="*/ 354401 h 544872"/>
                <a:gd name="connsiteX13" fmla="*/ 190471 w 878349"/>
                <a:gd name="connsiteY13" fmla="*/ 163930 h 544872"/>
                <a:gd name="connsiteX14" fmla="*/ 228858 w 878349"/>
                <a:gd name="connsiteY14" fmla="*/ 167800 h 544872"/>
                <a:gd name="connsiteX15" fmla="*/ 244320 w 878349"/>
                <a:gd name="connsiteY15" fmla="*/ 172600 h 544872"/>
                <a:gd name="connsiteX16" fmla="*/ 526204 w 878349"/>
                <a:gd name="connsiteY16" fmla="*/ 2045 h 544872"/>
                <a:gd name="connsiteX0" fmla="*/ 526204 w 878349"/>
                <a:gd name="connsiteY0" fmla="*/ 3099 h 545926"/>
                <a:gd name="connsiteX1" fmla="*/ 753041 w 878349"/>
                <a:gd name="connsiteY1" fmla="*/ 285676 h 545926"/>
                <a:gd name="connsiteX2" fmla="*/ 798544 w 878349"/>
                <a:gd name="connsiteY2" fmla="*/ 294863 h 545926"/>
                <a:gd name="connsiteX3" fmla="*/ 878349 w 878349"/>
                <a:gd name="connsiteY3" fmla="*/ 415260 h 545926"/>
                <a:gd name="connsiteX4" fmla="*/ 798544 w 878349"/>
                <a:gd name="connsiteY4" fmla="*/ 535658 h 545926"/>
                <a:gd name="connsiteX5" fmla="*/ 759827 w 878349"/>
                <a:gd name="connsiteY5" fmla="*/ 543474 h 545926"/>
                <a:gd name="connsiteX6" fmla="*/ 753908 w 878349"/>
                <a:gd name="connsiteY6" fmla="*/ 545926 h 545926"/>
                <a:gd name="connsiteX7" fmla="*/ 747683 w 878349"/>
                <a:gd name="connsiteY7" fmla="*/ 545926 h 545926"/>
                <a:gd name="connsiteX8" fmla="*/ 190471 w 878349"/>
                <a:gd name="connsiteY8" fmla="*/ 545926 h 545926"/>
                <a:gd name="connsiteX9" fmla="*/ 166602 w 878349"/>
                <a:gd name="connsiteY9" fmla="*/ 545926 h 545926"/>
                <a:gd name="connsiteX10" fmla="*/ 158924 w 878349"/>
                <a:gd name="connsiteY10" fmla="*/ 542746 h 545926"/>
                <a:gd name="connsiteX11" fmla="*/ 152084 w 878349"/>
                <a:gd name="connsiteY11" fmla="*/ 542057 h 545926"/>
                <a:gd name="connsiteX12" fmla="*/ 0 w 878349"/>
                <a:gd name="connsiteY12" fmla="*/ 355455 h 545926"/>
                <a:gd name="connsiteX13" fmla="*/ 190471 w 878349"/>
                <a:gd name="connsiteY13" fmla="*/ 164984 h 545926"/>
                <a:gd name="connsiteX14" fmla="*/ 228858 w 878349"/>
                <a:gd name="connsiteY14" fmla="*/ 168854 h 545926"/>
                <a:gd name="connsiteX15" fmla="*/ 244320 w 878349"/>
                <a:gd name="connsiteY15" fmla="*/ 173654 h 545926"/>
                <a:gd name="connsiteX16" fmla="*/ 526204 w 878349"/>
                <a:gd name="connsiteY16" fmla="*/ 3099 h 545926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798544 w 878349"/>
                <a:gd name="connsiteY2" fmla="*/ 294587 h 545650"/>
                <a:gd name="connsiteX3" fmla="*/ 878349 w 878349"/>
                <a:gd name="connsiteY3" fmla="*/ 414984 h 545650"/>
                <a:gd name="connsiteX4" fmla="*/ 798544 w 878349"/>
                <a:gd name="connsiteY4" fmla="*/ 535382 h 545650"/>
                <a:gd name="connsiteX5" fmla="*/ 759827 w 878349"/>
                <a:gd name="connsiteY5" fmla="*/ 543198 h 545650"/>
                <a:gd name="connsiteX6" fmla="*/ 753908 w 878349"/>
                <a:gd name="connsiteY6" fmla="*/ 545650 h 545650"/>
                <a:gd name="connsiteX7" fmla="*/ 747683 w 878349"/>
                <a:gd name="connsiteY7" fmla="*/ 545650 h 545650"/>
                <a:gd name="connsiteX8" fmla="*/ 190471 w 878349"/>
                <a:gd name="connsiteY8" fmla="*/ 545650 h 545650"/>
                <a:gd name="connsiteX9" fmla="*/ 166602 w 878349"/>
                <a:gd name="connsiteY9" fmla="*/ 545650 h 545650"/>
                <a:gd name="connsiteX10" fmla="*/ 158924 w 878349"/>
                <a:gd name="connsiteY10" fmla="*/ 542470 h 545650"/>
                <a:gd name="connsiteX11" fmla="*/ 152084 w 878349"/>
                <a:gd name="connsiteY11" fmla="*/ 541781 h 545650"/>
                <a:gd name="connsiteX12" fmla="*/ 0 w 878349"/>
                <a:gd name="connsiteY12" fmla="*/ 355179 h 545650"/>
                <a:gd name="connsiteX13" fmla="*/ 190471 w 878349"/>
                <a:gd name="connsiteY13" fmla="*/ 164708 h 545650"/>
                <a:gd name="connsiteX14" fmla="*/ 228858 w 878349"/>
                <a:gd name="connsiteY14" fmla="*/ 168578 h 545650"/>
                <a:gd name="connsiteX15" fmla="*/ 244320 w 878349"/>
                <a:gd name="connsiteY15" fmla="*/ 173378 h 545650"/>
                <a:gd name="connsiteX16" fmla="*/ 526204 w 878349"/>
                <a:gd name="connsiteY16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53908 w 878349"/>
                <a:gd name="connsiteY5" fmla="*/ 545650 h 545650"/>
                <a:gd name="connsiteX6" fmla="*/ 747683 w 878349"/>
                <a:gd name="connsiteY6" fmla="*/ 545650 h 545650"/>
                <a:gd name="connsiteX7" fmla="*/ 190471 w 878349"/>
                <a:gd name="connsiteY7" fmla="*/ 545650 h 545650"/>
                <a:gd name="connsiteX8" fmla="*/ 166602 w 878349"/>
                <a:gd name="connsiteY8" fmla="*/ 545650 h 545650"/>
                <a:gd name="connsiteX9" fmla="*/ 158924 w 878349"/>
                <a:gd name="connsiteY9" fmla="*/ 542470 h 545650"/>
                <a:gd name="connsiteX10" fmla="*/ 152084 w 878349"/>
                <a:gd name="connsiteY10" fmla="*/ 541781 h 545650"/>
                <a:gd name="connsiteX11" fmla="*/ 0 w 878349"/>
                <a:gd name="connsiteY11" fmla="*/ 355179 h 545650"/>
                <a:gd name="connsiteX12" fmla="*/ 190471 w 878349"/>
                <a:gd name="connsiteY12" fmla="*/ 164708 h 545650"/>
                <a:gd name="connsiteX13" fmla="*/ 228858 w 878349"/>
                <a:gd name="connsiteY13" fmla="*/ 168578 h 545650"/>
                <a:gd name="connsiteX14" fmla="*/ 244320 w 878349"/>
                <a:gd name="connsiteY14" fmla="*/ 173378 h 545650"/>
                <a:gd name="connsiteX15" fmla="*/ 526204 w 878349"/>
                <a:gd name="connsiteY15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59827 w 878349"/>
                <a:gd name="connsiteY4" fmla="*/ 543198 h 545650"/>
                <a:gd name="connsiteX5" fmla="*/ 747683 w 878349"/>
                <a:gd name="connsiteY5" fmla="*/ 545650 h 545650"/>
                <a:gd name="connsiteX6" fmla="*/ 190471 w 878349"/>
                <a:gd name="connsiteY6" fmla="*/ 545650 h 545650"/>
                <a:gd name="connsiteX7" fmla="*/ 166602 w 878349"/>
                <a:gd name="connsiteY7" fmla="*/ 545650 h 545650"/>
                <a:gd name="connsiteX8" fmla="*/ 158924 w 878349"/>
                <a:gd name="connsiteY8" fmla="*/ 542470 h 545650"/>
                <a:gd name="connsiteX9" fmla="*/ 152084 w 878349"/>
                <a:gd name="connsiteY9" fmla="*/ 541781 h 545650"/>
                <a:gd name="connsiteX10" fmla="*/ 0 w 878349"/>
                <a:gd name="connsiteY10" fmla="*/ 355179 h 545650"/>
                <a:gd name="connsiteX11" fmla="*/ 190471 w 878349"/>
                <a:gd name="connsiteY11" fmla="*/ 164708 h 545650"/>
                <a:gd name="connsiteX12" fmla="*/ 228858 w 878349"/>
                <a:gd name="connsiteY12" fmla="*/ 168578 h 545650"/>
                <a:gd name="connsiteX13" fmla="*/ 244320 w 878349"/>
                <a:gd name="connsiteY13" fmla="*/ 173378 h 545650"/>
                <a:gd name="connsiteX14" fmla="*/ 526204 w 878349"/>
                <a:gd name="connsiteY14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98544 w 878349"/>
                <a:gd name="connsiteY3" fmla="*/ 535382 h 545650"/>
                <a:gd name="connsiteX4" fmla="*/ 747683 w 878349"/>
                <a:gd name="connsiteY4" fmla="*/ 545650 h 545650"/>
                <a:gd name="connsiteX5" fmla="*/ 190471 w 878349"/>
                <a:gd name="connsiteY5" fmla="*/ 545650 h 545650"/>
                <a:gd name="connsiteX6" fmla="*/ 166602 w 878349"/>
                <a:gd name="connsiteY6" fmla="*/ 545650 h 545650"/>
                <a:gd name="connsiteX7" fmla="*/ 158924 w 878349"/>
                <a:gd name="connsiteY7" fmla="*/ 542470 h 545650"/>
                <a:gd name="connsiteX8" fmla="*/ 152084 w 878349"/>
                <a:gd name="connsiteY8" fmla="*/ 541781 h 545650"/>
                <a:gd name="connsiteX9" fmla="*/ 0 w 878349"/>
                <a:gd name="connsiteY9" fmla="*/ 355179 h 545650"/>
                <a:gd name="connsiteX10" fmla="*/ 190471 w 878349"/>
                <a:gd name="connsiteY10" fmla="*/ 164708 h 545650"/>
                <a:gd name="connsiteX11" fmla="*/ 228858 w 878349"/>
                <a:gd name="connsiteY11" fmla="*/ 168578 h 545650"/>
                <a:gd name="connsiteX12" fmla="*/ 244320 w 878349"/>
                <a:gd name="connsiteY12" fmla="*/ 173378 h 545650"/>
                <a:gd name="connsiteX13" fmla="*/ 526204 w 878349"/>
                <a:gd name="connsiteY13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49"/>
                <a:gd name="connsiteY0" fmla="*/ 2823 h 545650"/>
                <a:gd name="connsiteX1" fmla="*/ 753041 w 878349"/>
                <a:gd name="connsiteY1" fmla="*/ 285400 h 545650"/>
                <a:gd name="connsiteX2" fmla="*/ 878349 w 878349"/>
                <a:gd name="connsiteY2" fmla="*/ 414984 h 545650"/>
                <a:gd name="connsiteX3" fmla="*/ 747683 w 878349"/>
                <a:gd name="connsiteY3" fmla="*/ 545650 h 545650"/>
                <a:gd name="connsiteX4" fmla="*/ 190471 w 878349"/>
                <a:gd name="connsiteY4" fmla="*/ 545650 h 545650"/>
                <a:gd name="connsiteX5" fmla="*/ 166602 w 878349"/>
                <a:gd name="connsiteY5" fmla="*/ 545650 h 545650"/>
                <a:gd name="connsiteX6" fmla="*/ 158924 w 878349"/>
                <a:gd name="connsiteY6" fmla="*/ 542470 h 545650"/>
                <a:gd name="connsiteX7" fmla="*/ 152084 w 878349"/>
                <a:gd name="connsiteY7" fmla="*/ 541781 h 545650"/>
                <a:gd name="connsiteX8" fmla="*/ 0 w 878349"/>
                <a:gd name="connsiteY8" fmla="*/ 355179 h 545650"/>
                <a:gd name="connsiteX9" fmla="*/ 190471 w 878349"/>
                <a:gd name="connsiteY9" fmla="*/ 164708 h 545650"/>
                <a:gd name="connsiteX10" fmla="*/ 228858 w 878349"/>
                <a:gd name="connsiteY10" fmla="*/ 168578 h 545650"/>
                <a:gd name="connsiteX11" fmla="*/ 244320 w 878349"/>
                <a:gd name="connsiteY11" fmla="*/ 173378 h 545650"/>
                <a:gd name="connsiteX12" fmla="*/ 526204 w 878349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60"/>
                <a:gd name="connsiteY0" fmla="*/ 2823 h 545650"/>
                <a:gd name="connsiteX1" fmla="*/ 753041 w 878360"/>
                <a:gd name="connsiteY1" fmla="*/ 285400 h 545650"/>
                <a:gd name="connsiteX2" fmla="*/ 878349 w 878360"/>
                <a:gd name="connsiteY2" fmla="*/ 414984 h 545650"/>
                <a:gd name="connsiteX3" fmla="*/ 747683 w 878360"/>
                <a:gd name="connsiteY3" fmla="*/ 545650 h 545650"/>
                <a:gd name="connsiteX4" fmla="*/ 190471 w 878360"/>
                <a:gd name="connsiteY4" fmla="*/ 545650 h 545650"/>
                <a:gd name="connsiteX5" fmla="*/ 166602 w 878360"/>
                <a:gd name="connsiteY5" fmla="*/ 545650 h 545650"/>
                <a:gd name="connsiteX6" fmla="*/ 158924 w 878360"/>
                <a:gd name="connsiteY6" fmla="*/ 542470 h 545650"/>
                <a:gd name="connsiteX7" fmla="*/ 152084 w 878360"/>
                <a:gd name="connsiteY7" fmla="*/ 541781 h 545650"/>
                <a:gd name="connsiteX8" fmla="*/ 0 w 878360"/>
                <a:gd name="connsiteY8" fmla="*/ 355179 h 545650"/>
                <a:gd name="connsiteX9" fmla="*/ 190471 w 878360"/>
                <a:gd name="connsiteY9" fmla="*/ 164708 h 545650"/>
                <a:gd name="connsiteX10" fmla="*/ 228858 w 878360"/>
                <a:gd name="connsiteY10" fmla="*/ 168578 h 545650"/>
                <a:gd name="connsiteX11" fmla="*/ 244320 w 878360"/>
                <a:gd name="connsiteY11" fmla="*/ 173378 h 545650"/>
                <a:gd name="connsiteX12" fmla="*/ 526204 w 878360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81"/>
                <a:gd name="connsiteY0" fmla="*/ 2823 h 545650"/>
                <a:gd name="connsiteX1" fmla="*/ 753041 w 878381"/>
                <a:gd name="connsiteY1" fmla="*/ 285400 h 545650"/>
                <a:gd name="connsiteX2" fmla="*/ 878349 w 878381"/>
                <a:gd name="connsiteY2" fmla="*/ 414984 h 545650"/>
                <a:gd name="connsiteX3" fmla="*/ 747683 w 878381"/>
                <a:gd name="connsiteY3" fmla="*/ 545650 h 545650"/>
                <a:gd name="connsiteX4" fmla="*/ 190471 w 878381"/>
                <a:gd name="connsiteY4" fmla="*/ 545650 h 545650"/>
                <a:gd name="connsiteX5" fmla="*/ 166602 w 878381"/>
                <a:gd name="connsiteY5" fmla="*/ 545650 h 545650"/>
                <a:gd name="connsiteX6" fmla="*/ 158924 w 878381"/>
                <a:gd name="connsiteY6" fmla="*/ 542470 h 545650"/>
                <a:gd name="connsiteX7" fmla="*/ 152084 w 878381"/>
                <a:gd name="connsiteY7" fmla="*/ 541781 h 545650"/>
                <a:gd name="connsiteX8" fmla="*/ 0 w 878381"/>
                <a:gd name="connsiteY8" fmla="*/ 355179 h 545650"/>
                <a:gd name="connsiteX9" fmla="*/ 190471 w 878381"/>
                <a:gd name="connsiteY9" fmla="*/ 164708 h 545650"/>
                <a:gd name="connsiteX10" fmla="*/ 228858 w 878381"/>
                <a:gd name="connsiteY10" fmla="*/ 168578 h 545650"/>
                <a:gd name="connsiteX11" fmla="*/ 244320 w 878381"/>
                <a:gd name="connsiteY11" fmla="*/ 173378 h 545650"/>
                <a:gd name="connsiteX12" fmla="*/ 526204 w 878381"/>
                <a:gd name="connsiteY12" fmla="*/ 2823 h 545650"/>
                <a:gd name="connsiteX0" fmla="*/ 526204 w 878351"/>
                <a:gd name="connsiteY0" fmla="*/ 2823 h 545650"/>
                <a:gd name="connsiteX1" fmla="*/ 753041 w 878351"/>
                <a:gd name="connsiteY1" fmla="*/ 285400 h 545650"/>
                <a:gd name="connsiteX2" fmla="*/ 878349 w 878351"/>
                <a:gd name="connsiteY2" fmla="*/ 414984 h 545650"/>
                <a:gd name="connsiteX3" fmla="*/ 747683 w 878351"/>
                <a:gd name="connsiteY3" fmla="*/ 545650 h 545650"/>
                <a:gd name="connsiteX4" fmla="*/ 190471 w 878351"/>
                <a:gd name="connsiteY4" fmla="*/ 545650 h 545650"/>
                <a:gd name="connsiteX5" fmla="*/ 166602 w 878351"/>
                <a:gd name="connsiteY5" fmla="*/ 545650 h 545650"/>
                <a:gd name="connsiteX6" fmla="*/ 158924 w 878351"/>
                <a:gd name="connsiteY6" fmla="*/ 542470 h 545650"/>
                <a:gd name="connsiteX7" fmla="*/ 152084 w 878351"/>
                <a:gd name="connsiteY7" fmla="*/ 541781 h 545650"/>
                <a:gd name="connsiteX8" fmla="*/ 0 w 878351"/>
                <a:gd name="connsiteY8" fmla="*/ 355179 h 545650"/>
                <a:gd name="connsiteX9" fmla="*/ 190471 w 878351"/>
                <a:gd name="connsiteY9" fmla="*/ 164708 h 545650"/>
                <a:gd name="connsiteX10" fmla="*/ 228858 w 878351"/>
                <a:gd name="connsiteY10" fmla="*/ 168578 h 545650"/>
                <a:gd name="connsiteX11" fmla="*/ 244320 w 878351"/>
                <a:gd name="connsiteY11" fmla="*/ 173378 h 545650"/>
                <a:gd name="connsiteX12" fmla="*/ 526204 w 878351"/>
                <a:gd name="connsiteY12" fmla="*/ 2823 h 545650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6204 w 878349"/>
                <a:gd name="connsiteY0" fmla="*/ 2823 h 545651"/>
                <a:gd name="connsiteX1" fmla="*/ 753041 w 878349"/>
                <a:gd name="connsiteY1" fmla="*/ 285400 h 545651"/>
                <a:gd name="connsiteX2" fmla="*/ 878349 w 878349"/>
                <a:gd name="connsiteY2" fmla="*/ 414984 h 545651"/>
                <a:gd name="connsiteX3" fmla="*/ 747683 w 878349"/>
                <a:gd name="connsiteY3" fmla="*/ 545650 h 545651"/>
                <a:gd name="connsiteX4" fmla="*/ 190471 w 878349"/>
                <a:gd name="connsiteY4" fmla="*/ 545650 h 545651"/>
                <a:gd name="connsiteX5" fmla="*/ 166602 w 878349"/>
                <a:gd name="connsiteY5" fmla="*/ 545650 h 545651"/>
                <a:gd name="connsiteX6" fmla="*/ 158924 w 878349"/>
                <a:gd name="connsiteY6" fmla="*/ 542470 h 545651"/>
                <a:gd name="connsiteX7" fmla="*/ 152084 w 878349"/>
                <a:gd name="connsiteY7" fmla="*/ 541781 h 545651"/>
                <a:gd name="connsiteX8" fmla="*/ 0 w 878349"/>
                <a:gd name="connsiteY8" fmla="*/ 355179 h 545651"/>
                <a:gd name="connsiteX9" fmla="*/ 190471 w 878349"/>
                <a:gd name="connsiteY9" fmla="*/ 164708 h 545651"/>
                <a:gd name="connsiteX10" fmla="*/ 228858 w 878349"/>
                <a:gd name="connsiteY10" fmla="*/ 168578 h 545651"/>
                <a:gd name="connsiteX11" fmla="*/ 244320 w 878349"/>
                <a:gd name="connsiteY11" fmla="*/ 173378 h 545651"/>
                <a:gd name="connsiteX12" fmla="*/ 526204 w 878349"/>
                <a:gd name="connsiteY12" fmla="*/ 2823 h 545651"/>
                <a:gd name="connsiteX0" fmla="*/ 527585 w 879730"/>
                <a:gd name="connsiteY0" fmla="*/ 2823 h 545651"/>
                <a:gd name="connsiteX1" fmla="*/ 754422 w 879730"/>
                <a:gd name="connsiteY1" fmla="*/ 285400 h 545651"/>
                <a:gd name="connsiteX2" fmla="*/ 879730 w 879730"/>
                <a:gd name="connsiteY2" fmla="*/ 414984 h 545651"/>
                <a:gd name="connsiteX3" fmla="*/ 749064 w 879730"/>
                <a:gd name="connsiteY3" fmla="*/ 545650 h 545651"/>
                <a:gd name="connsiteX4" fmla="*/ 191852 w 879730"/>
                <a:gd name="connsiteY4" fmla="*/ 545650 h 545651"/>
                <a:gd name="connsiteX5" fmla="*/ 167983 w 879730"/>
                <a:gd name="connsiteY5" fmla="*/ 545650 h 545651"/>
                <a:gd name="connsiteX6" fmla="*/ 160305 w 879730"/>
                <a:gd name="connsiteY6" fmla="*/ 542470 h 545651"/>
                <a:gd name="connsiteX7" fmla="*/ 153465 w 879730"/>
                <a:gd name="connsiteY7" fmla="*/ 541781 h 545651"/>
                <a:gd name="connsiteX8" fmla="*/ 1381 w 879730"/>
                <a:gd name="connsiteY8" fmla="*/ 355179 h 545651"/>
                <a:gd name="connsiteX9" fmla="*/ 230239 w 879730"/>
                <a:gd name="connsiteY9" fmla="*/ 168578 h 545651"/>
                <a:gd name="connsiteX10" fmla="*/ 245701 w 879730"/>
                <a:gd name="connsiteY10" fmla="*/ 173378 h 545651"/>
                <a:gd name="connsiteX11" fmla="*/ 527585 w 879730"/>
                <a:gd name="connsiteY11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8098 w 880243"/>
                <a:gd name="connsiteY0" fmla="*/ 2823 h 545651"/>
                <a:gd name="connsiteX1" fmla="*/ 754935 w 880243"/>
                <a:gd name="connsiteY1" fmla="*/ 285400 h 545651"/>
                <a:gd name="connsiteX2" fmla="*/ 880243 w 880243"/>
                <a:gd name="connsiteY2" fmla="*/ 414984 h 545651"/>
                <a:gd name="connsiteX3" fmla="*/ 749577 w 880243"/>
                <a:gd name="connsiteY3" fmla="*/ 545650 h 545651"/>
                <a:gd name="connsiteX4" fmla="*/ 192365 w 880243"/>
                <a:gd name="connsiteY4" fmla="*/ 545650 h 545651"/>
                <a:gd name="connsiteX5" fmla="*/ 168496 w 880243"/>
                <a:gd name="connsiteY5" fmla="*/ 545650 h 545651"/>
                <a:gd name="connsiteX6" fmla="*/ 160818 w 880243"/>
                <a:gd name="connsiteY6" fmla="*/ 542470 h 545651"/>
                <a:gd name="connsiteX7" fmla="*/ 153978 w 880243"/>
                <a:gd name="connsiteY7" fmla="*/ 541781 h 545651"/>
                <a:gd name="connsiteX8" fmla="*/ 1894 w 880243"/>
                <a:gd name="connsiteY8" fmla="*/ 355179 h 545651"/>
                <a:gd name="connsiteX9" fmla="*/ 246214 w 880243"/>
                <a:gd name="connsiteY9" fmla="*/ 173378 h 545651"/>
                <a:gd name="connsiteX10" fmla="*/ 528098 w 880243"/>
                <a:gd name="connsiteY10" fmla="*/ 2823 h 545651"/>
                <a:gd name="connsiteX0" fmla="*/ 526208 w 878353"/>
                <a:gd name="connsiteY0" fmla="*/ 2823 h 545651"/>
                <a:gd name="connsiteX1" fmla="*/ 753045 w 878353"/>
                <a:gd name="connsiteY1" fmla="*/ 285400 h 545651"/>
                <a:gd name="connsiteX2" fmla="*/ 878353 w 878353"/>
                <a:gd name="connsiteY2" fmla="*/ 414984 h 545651"/>
                <a:gd name="connsiteX3" fmla="*/ 747687 w 878353"/>
                <a:gd name="connsiteY3" fmla="*/ 545650 h 545651"/>
                <a:gd name="connsiteX4" fmla="*/ 190475 w 878353"/>
                <a:gd name="connsiteY4" fmla="*/ 545650 h 545651"/>
                <a:gd name="connsiteX5" fmla="*/ 166606 w 878353"/>
                <a:gd name="connsiteY5" fmla="*/ 545650 h 545651"/>
                <a:gd name="connsiteX6" fmla="*/ 158928 w 878353"/>
                <a:gd name="connsiteY6" fmla="*/ 542470 h 545651"/>
                <a:gd name="connsiteX7" fmla="*/ 152088 w 878353"/>
                <a:gd name="connsiteY7" fmla="*/ 541781 h 545651"/>
                <a:gd name="connsiteX8" fmla="*/ 4 w 878353"/>
                <a:gd name="connsiteY8" fmla="*/ 355179 h 545651"/>
                <a:gd name="connsiteX9" fmla="*/ 244324 w 878353"/>
                <a:gd name="connsiteY9" fmla="*/ 173378 h 545651"/>
                <a:gd name="connsiteX10" fmla="*/ 526208 w 878353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66614 w 878361"/>
                <a:gd name="connsiteY5" fmla="*/ 545650 h 545651"/>
                <a:gd name="connsiteX6" fmla="*/ 158936 w 878361"/>
                <a:gd name="connsiteY6" fmla="*/ 542470 h 545651"/>
                <a:gd name="connsiteX7" fmla="*/ 152096 w 878361"/>
                <a:gd name="connsiteY7" fmla="*/ 541781 h 545651"/>
                <a:gd name="connsiteX8" fmla="*/ 12 w 878361"/>
                <a:gd name="connsiteY8" fmla="*/ 355179 h 545651"/>
                <a:gd name="connsiteX9" fmla="*/ 244332 w 878361"/>
                <a:gd name="connsiteY9" fmla="*/ 173378 h 545651"/>
                <a:gd name="connsiteX10" fmla="*/ 526216 w 878361"/>
                <a:gd name="connsiteY10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8936 w 878361"/>
                <a:gd name="connsiteY5" fmla="*/ 542470 h 545651"/>
                <a:gd name="connsiteX6" fmla="*/ 152096 w 878361"/>
                <a:gd name="connsiteY6" fmla="*/ 541781 h 545651"/>
                <a:gd name="connsiteX7" fmla="*/ 12 w 878361"/>
                <a:gd name="connsiteY7" fmla="*/ 355179 h 545651"/>
                <a:gd name="connsiteX8" fmla="*/ 244332 w 878361"/>
                <a:gd name="connsiteY8" fmla="*/ 173378 h 545651"/>
                <a:gd name="connsiteX9" fmla="*/ 526216 w 878361"/>
                <a:gd name="connsiteY9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52096 w 878361"/>
                <a:gd name="connsiteY5" fmla="*/ 541781 h 545651"/>
                <a:gd name="connsiteX6" fmla="*/ 12 w 878361"/>
                <a:gd name="connsiteY6" fmla="*/ 355179 h 545651"/>
                <a:gd name="connsiteX7" fmla="*/ 244332 w 878361"/>
                <a:gd name="connsiteY7" fmla="*/ 173378 h 545651"/>
                <a:gd name="connsiteX8" fmla="*/ 526216 w 878361"/>
                <a:gd name="connsiteY8" fmla="*/ 2823 h 545651"/>
                <a:gd name="connsiteX0" fmla="*/ 526216 w 878361"/>
                <a:gd name="connsiteY0" fmla="*/ 2823 h 545651"/>
                <a:gd name="connsiteX1" fmla="*/ 753053 w 878361"/>
                <a:gd name="connsiteY1" fmla="*/ 285400 h 545651"/>
                <a:gd name="connsiteX2" fmla="*/ 878361 w 878361"/>
                <a:gd name="connsiteY2" fmla="*/ 414984 h 545651"/>
                <a:gd name="connsiteX3" fmla="*/ 747695 w 878361"/>
                <a:gd name="connsiteY3" fmla="*/ 545650 h 545651"/>
                <a:gd name="connsiteX4" fmla="*/ 190483 w 878361"/>
                <a:gd name="connsiteY4" fmla="*/ 545650 h 545651"/>
                <a:gd name="connsiteX5" fmla="*/ 12 w 878361"/>
                <a:gd name="connsiteY5" fmla="*/ 355179 h 545651"/>
                <a:gd name="connsiteX6" fmla="*/ 244332 w 878361"/>
                <a:gd name="connsiteY6" fmla="*/ 173378 h 545651"/>
                <a:gd name="connsiteX7" fmla="*/ 526216 w 878361"/>
                <a:gd name="connsiteY7" fmla="*/ 2823 h 545651"/>
                <a:gd name="connsiteX0" fmla="*/ 528231 w 880376"/>
                <a:gd name="connsiteY0" fmla="*/ 2823 h 545651"/>
                <a:gd name="connsiteX1" fmla="*/ 755068 w 880376"/>
                <a:gd name="connsiteY1" fmla="*/ 285400 h 545651"/>
                <a:gd name="connsiteX2" fmla="*/ 880376 w 880376"/>
                <a:gd name="connsiteY2" fmla="*/ 414984 h 545651"/>
                <a:gd name="connsiteX3" fmla="*/ 749710 w 880376"/>
                <a:gd name="connsiteY3" fmla="*/ 545650 h 545651"/>
                <a:gd name="connsiteX4" fmla="*/ 192498 w 880376"/>
                <a:gd name="connsiteY4" fmla="*/ 545650 h 545651"/>
                <a:gd name="connsiteX5" fmla="*/ 2027 w 880376"/>
                <a:gd name="connsiteY5" fmla="*/ 355179 h 545651"/>
                <a:gd name="connsiteX6" fmla="*/ 246347 w 880376"/>
                <a:gd name="connsiteY6" fmla="*/ 173378 h 545651"/>
                <a:gd name="connsiteX7" fmla="*/ 528231 w 880376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217 w 878362"/>
                <a:gd name="connsiteY0" fmla="*/ 2823 h 545651"/>
                <a:gd name="connsiteX1" fmla="*/ 753054 w 878362"/>
                <a:gd name="connsiteY1" fmla="*/ 285400 h 545651"/>
                <a:gd name="connsiteX2" fmla="*/ 878362 w 878362"/>
                <a:gd name="connsiteY2" fmla="*/ 414984 h 545651"/>
                <a:gd name="connsiteX3" fmla="*/ 747696 w 878362"/>
                <a:gd name="connsiteY3" fmla="*/ 545650 h 545651"/>
                <a:gd name="connsiteX4" fmla="*/ 190484 w 878362"/>
                <a:gd name="connsiteY4" fmla="*/ 545650 h 545651"/>
                <a:gd name="connsiteX5" fmla="*/ 13 w 878362"/>
                <a:gd name="connsiteY5" fmla="*/ 355179 h 545651"/>
                <a:gd name="connsiteX6" fmla="*/ 244333 w 878362"/>
                <a:gd name="connsiteY6" fmla="*/ 173378 h 545651"/>
                <a:gd name="connsiteX7" fmla="*/ 526217 w 878362"/>
                <a:gd name="connsiteY7" fmla="*/ 2823 h 545651"/>
                <a:gd name="connsiteX0" fmla="*/ 526245 w 878390"/>
                <a:gd name="connsiteY0" fmla="*/ 2823 h 545651"/>
                <a:gd name="connsiteX1" fmla="*/ 753082 w 878390"/>
                <a:gd name="connsiteY1" fmla="*/ 285400 h 545651"/>
                <a:gd name="connsiteX2" fmla="*/ 878390 w 878390"/>
                <a:gd name="connsiteY2" fmla="*/ 414984 h 545651"/>
                <a:gd name="connsiteX3" fmla="*/ 747724 w 878390"/>
                <a:gd name="connsiteY3" fmla="*/ 545650 h 545651"/>
                <a:gd name="connsiteX4" fmla="*/ 190512 w 878390"/>
                <a:gd name="connsiteY4" fmla="*/ 545650 h 545651"/>
                <a:gd name="connsiteX5" fmla="*/ 41 w 878390"/>
                <a:gd name="connsiteY5" fmla="*/ 355179 h 545651"/>
                <a:gd name="connsiteX6" fmla="*/ 244361 w 878390"/>
                <a:gd name="connsiteY6" fmla="*/ 173378 h 545651"/>
                <a:gd name="connsiteX7" fmla="*/ 526245 w 878390"/>
                <a:gd name="connsiteY7" fmla="*/ 2823 h 545651"/>
                <a:gd name="connsiteX0" fmla="*/ 526964 w 879109"/>
                <a:gd name="connsiteY0" fmla="*/ 2823 h 545651"/>
                <a:gd name="connsiteX1" fmla="*/ 753801 w 879109"/>
                <a:gd name="connsiteY1" fmla="*/ 285400 h 545651"/>
                <a:gd name="connsiteX2" fmla="*/ 879109 w 879109"/>
                <a:gd name="connsiteY2" fmla="*/ 414984 h 545651"/>
                <a:gd name="connsiteX3" fmla="*/ 748443 w 879109"/>
                <a:gd name="connsiteY3" fmla="*/ 545650 h 545651"/>
                <a:gd name="connsiteX4" fmla="*/ 191231 w 879109"/>
                <a:gd name="connsiteY4" fmla="*/ 545650 h 545651"/>
                <a:gd name="connsiteX5" fmla="*/ 760 w 879109"/>
                <a:gd name="connsiteY5" fmla="*/ 355179 h 545651"/>
                <a:gd name="connsiteX6" fmla="*/ 245080 w 879109"/>
                <a:gd name="connsiteY6" fmla="*/ 173378 h 545651"/>
                <a:gd name="connsiteX7" fmla="*/ 526964 w 879109"/>
                <a:gd name="connsiteY7" fmla="*/ 2823 h 545651"/>
                <a:gd name="connsiteX0" fmla="*/ 526721 w 878866"/>
                <a:gd name="connsiteY0" fmla="*/ 2823 h 545651"/>
                <a:gd name="connsiteX1" fmla="*/ 753558 w 878866"/>
                <a:gd name="connsiteY1" fmla="*/ 285400 h 545651"/>
                <a:gd name="connsiteX2" fmla="*/ 878866 w 878866"/>
                <a:gd name="connsiteY2" fmla="*/ 414984 h 545651"/>
                <a:gd name="connsiteX3" fmla="*/ 748200 w 878866"/>
                <a:gd name="connsiteY3" fmla="*/ 545650 h 545651"/>
                <a:gd name="connsiteX4" fmla="*/ 190988 w 878866"/>
                <a:gd name="connsiteY4" fmla="*/ 545650 h 545651"/>
                <a:gd name="connsiteX5" fmla="*/ 517 w 878866"/>
                <a:gd name="connsiteY5" fmla="*/ 355179 h 545651"/>
                <a:gd name="connsiteX6" fmla="*/ 244837 w 878866"/>
                <a:gd name="connsiteY6" fmla="*/ 173378 h 545651"/>
                <a:gd name="connsiteX7" fmla="*/ 526721 w 878866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  <a:gd name="connsiteX0" fmla="*/ 526246 w 878391"/>
                <a:gd name="connsiteY0" fmla="*/ 2823 h 545651"/>
                <a:gd name="connsiteX1" fmla="*/ 753083 w 878391"/>
                <a:gd name="connsiteY1" fmla="*/ 285400 h 545651"/>
                <a:gd name="connsiteX2" fmla="*/ 878391 w 878391"/>
                <a:gd name="connsiteY2" fmla="*/ 414984 h 545651"/>
                <a:gd name="connsiteX3" fmla="*/ 747725 w 878391"/>
                <a:gd name="connsiteY3" fmla="*/ 545650 h 545651"/>
                <a:gd name="connsiteX4" fmla="*/ 190513 w 878391"/>
                <a:gd name="connsiteY4" fmla="*/ 545650 h 545651"/>
                <a:gd name="connsiteX5" fmla="*/ 42 w 878391"/>
                <a:gd name="connsiteY5" fmla="*/ 355179 h 545651"/>
                <a:gd name="connsiteX6" fmla="*/ 244362 w 878391"/>
                <a:gd name="connsiteY6" fmla="*/ 173378 h 545651"/>
                <a:gd name="connsiteX7" fmla="*/ 526246 w 878391"/>
                <a:gd name="connsiteY7" fmla="*/ 2823 h 545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91" h="545651">
                  <a:moveTo>
                    <a:pt x="526246" y="2823"/>
                  </a:moveTo>
                  <a:cubicBezTo>
                    <a:pt x="663881" y="24023"/>
                    <a:pt x="772336" y="152517"/>
                    <a:pt x="753083" y="285400"/>
                  </a:cubicBezTo>
                  <a:cubicBezTo>
                    <a:pt x="852208" y="299089"/>
                    <a:pt x="878212" y="375742"/>
                    <a:pt x="878391" y="414984"/>
                  </a:cubicBezTo>
                  <a:cubicBezTo>
                    <a:pt x="878627" y="466609"/>
                    <a:pt x="833938" y="546043"/>
                    <a:pt x="747725" y="545650"/>
                  </a:cubicBezTo>
                  <a:lnTo>
                    <a:pt x="190513" y="545650"/>
                  </a:lnTo>
                  <a:cubicBezTo>
                    <a:pt x="77130" y="544985"/>
                    <a:pt x="2268" y="445667"/>
                    <a:pt x="42" y="355179"/>
                  </a:cubicBezTo>
                  <a:cubicBezTo>
                    <a:pt x="-2184" y="264691"/>
                    <a:pt x="84465" y="123521"/>
                    <a:pt x="244362" y="173378"/>
                  </a:cubicBezTo>
                  <a:cubicBezTo>
                    <a:pt x="271526" y="75658"/>
                    <a:pt x="394045" y="-17540"/>
                    <a:pt x="526246" y="2823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3927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panose="020B0402040204020203" pitchFamily="34" charset="0"/>
                <a:ea typeface="Segoe UI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65" name="TextBox 164">
            <a:extLst>
              <a:ext uri="{FF2B5EF4-FFF2-40B4-BE49-F238E27FC236}">
                <a16:creationId xmlns:a16="http://schemas.microsoft.com/office/drawing/2014/main" id="{0DC26B6F-BE7E-4BB0-B7F6-BD86F96475CE}"/>
              </a:ext>
            </a:extLst>
          </p:cNvPr>
          <p:cNvSpPr txBox="1"/>
          <p:nvPr/>
        </p:nvSpPr>
        <p:spPr>
          <a:xfrm>
            <a:off x="9990188" y="5670351"/>
            <a:ext cx="17797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warehouses</a:t>
            </a:r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329D6182-2959-48F8-AEDB-BB4B108D1668}"/>
              </a:ext>
            </a:extLst>
          </p:cNvPr>
          <p:cNvGrpSpPr/>
          <p:nvPr/>
        </p:nvGrpSpPr>
        <p:grpSpPr>
          <a:xfrm>
            <a:off x="10641992" y="5204216"/>
            <a:ext cx="476134" cy="467582"/>
            <a:chOff x="2549926" y="1227604"/>
            <a:chExt cx="5177116" cy="5084148"/>
          </a:xfrm>
        </p:grpSpPr>
        <p:sp>
          <p:nvSpPr>
            <p:cNvPr id="167" name="Freeform: Shape 583">
              <a:extLst>
                <a:ext uri="{FF2B5EF4-FFF2-40B4-BE49-F238E27FC236}">
                  <a16:creationId xmlns:a16="http://schemas.microsoft.com/office/drawing/2014/main" id="{D41FA54A-BF28-42C1-BAB5-00F77F2BE36E}"/>
                </a:ext>
              </a:extLst>
            </p:cNvPr>
            <p:cNvSpPr/>
            <p:nvPr/>
          </p:nvSpPr>
          <p:spPr bwMode="auto">
            <a:xfrm>
              <a:off x="2549926" y="1227604"/>
              <a:ext cx="4001268" cy="3614059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01268" h="3614059">
                  <a:moveTo>
                    <a:pt x="2000634" y="0"/>
                  </a:moveTo>
                  <a:lnTo>
                    <a:pt x="4001268" y="1445188"/>
                  </a:lnTo>
                  <a:lnTo>
                    <a:pt x="3659101" y="1445188"/>
                  </a:lnTo>
                  <a:lnTo>
                    <a:pt x="3659101" y="3614059"/>
                  </a:lnTo>
                  <a:lnTo>
                    <a:pt x="3372234" y="3614059"/>
                  </a:ln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F12A1BF-A814-4491-97D6-31BAC827D32B}"/>
                </a:ext>
              </a:extLst>
            </p:cNvPr>
            <p:cNvSpPr/>
            <p:nvPr/>
          </p:nvSpPr>
          <p:spPr bwMode="auto">
            <a:xfrm>
              <a:off x="3364798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CE25C6EB-E7AE-47CE-AF01-64A9FFD04266}"/>
                </a:ext>
              </a:extLst>
            </p:cNvPr>
            <p:cNvSpPr/>
            <p:nvPr/>
          </p:nvSpPr>
          <p:spPr bwMode="auto">
            <a:xfrm>
              <a:off x="3968585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B0854FBD-403C-4B0D-B2BB-E9D2C2068322}"/>
                </a:ext>
              </a:extLst>
            </p:cNvPr>
            <p:cNvSpPr/>
            <p:nvPr/>
          </p:nvSpPr>
          <p:spPr bwMode="auto">
            <a:xfrm>
              <a:off x="4572371" y="4227868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4F75DB51-D6A0-4425-97A8-C6F1D00838E8}"/>
                </a:ext>
              </a:extLst>
            </p:cNvPr>
            <p:cNvSpPr/>
            <p:nvPr/>
          </p:nvSpPr>
          <p:spPr bwMode="auto">
            <a:xfrm>
              <a:off x="3364798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1ED2B57A-8299-4302-AC8F-62DC4E4925DE}"/>
                </a:ext>
              </a:extLst>
            </p:cNvPr>
            <p:cNvSpPr/>
            <p:nvPr/>
          </p:nvSpPr>
          <p:spPr bwMode="auto">
            <a:xfrm>
              <a:off x="3968585" y="3624080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453BE61B-3648-4CA6-ACC9-9F37A2D6D604}"/>
                </a:ext>
              </a:extLst>
            </p:cNvPr>
            <p:cNvSpPr/>
            <p:nvPr/>
          </p:nvSpPr>
          <p:spPr bwMode="auto">
            <a:xfrm>
              <a:off x="3777367" y="3020291"/>
              <a:ext cx="603787" cy="603789"/>
            </a:xfrm>
            <a:prstGeom prst="rect">
              <a:avLst/>
            </a:prstGeom>
            <a:noFill/>
            <a:ln w="12700">
              <a:solidFill>
                <a:schemeClr val="accent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0" name="Cylinder 590">
              <a:extLst>
                <a:ext uri="{FF2B5EF4-FFF2-40B4-BE49-F238E27FC236}">
                  <a16:creationId xmlns:a16="http://schemas.microsoft.com/office/drawing/2014/main" id="{DA454E18-FC30-45FC-9B5D-2747C1D4681F}"/>
                </a:ext>
              </a:extLst>
            </p:cNvPr>
            <p:cNvSpPr/>
            <p:nvPr/>
          </p:nvSpPr>
          <p:spPr bwMode="auto">
            <a:xfrm>
              <a:off x="5335724" y="3170126"/>
              <a:ext cx="2391318" cy="3141626"/>
            </a:xfrm>
            <a:prstGeom prst="can">
              <a:avLst>
                <a:gd name="adj" fmla="val 39530"/>
              </a:avLst>
            </a:prstGeom>
            <a:solidFill>
              <a:schemeClr val="bg1"/>
            </a:solidFill>
            <a:ln w="12700">
              <a:solidFill>
                <a:schemeClr val="accent4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62F33"/>
                </a:solidFill>
                <a:effectLst/>
                <a:uLnTx/>
                <a:uFillTx/>
                <a:latin typeface="Calibri Light" panose="020F0302020204030204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49023DE-2731-4F78-AC2E-0DDF7085F71C}"/>
              </a:ext>
            </a:extLst>
          </p:cNvPr>
          <p:cNvSpPr txBox="1"/>
          <p:nvPr/>
        </p:nvSpPr>
        <p:spPr>
          <a:xfrm>
            <a:off x="2776727" y="1330025"/>
            <a:ext cx="173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Azure Databricks</a:t>
            </a:r>
          </a:p>
        </p:txBody>
      </p:sp>
      <p:sp>
        <p:nvSpPr>
          <p:cNvPr id="185" name="Freeform 4">
            <a:extLst>
              <a:ext uri="{FF2B5EF4-FFF2-40B4-BE49-F238E27FC236}">
                <a16:creationId xmlns:a16="http://schemas.microsoft.com/office/drawing/2014/main" id="{555740EF-E494-4066-B033-B42E7DBE7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05" y="1062446"/>
            <a:ext cx="11408940" cy="5085805"/>
          </a:xfrm>
          <a:prstGeom prst="rect">
            <a:avLst/>
          </a:prstGeom>
          <a:noFill/>
          <a:ln w="12700" cap="flat">
            <a:solidFill>
              <a:schemeClr val="accent1"/>
            </a:solidFill>
            <a:prstDash val="sysDash"/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AB9D3D5-FE04-431D-B831-604D8382741D}"/>
              </a:ext>
            </a:extLst>
          </p:cNvPr>
          <p:cNvSpPr txBox="1"/>
          <p:nvPr/>
        </p:nvSpPr>
        <p:spPr>
          <a:xfrm>
            <a:off x="888884" y="6286039"/>
            <a:ext cx="2095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Enhance Productivity</a:t>
            </a: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26CDD1E-54A7-47B3-8CE8-9571A3F1FE4F}"/>
              </a:ext>
            </a:extLst>
          </p:cNvPr>
          <p:cNvSpPr/>
          <p:nvPr/>
        </p:nvSpPr>
        <p:spPr>
          <a:xfrm>
            <a:off x="2905610" y="3138102"/>
            <a:ext cx="364448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8D6"/>
                </a:solidFill>
                <a:effectLst/>
                <a:uLnTx/>
                <a:uFillTx/>
                <a:latin typeface="Segoe UI" charset="0"/>
                <a:ea typeface="Segoe UI" charset="0"/>
                <a:cs typeface="Segoe UI" charset="0"/>
              </a:rPr>
              <a:t>Deploy Production Jobs &amp; Workflows </a:t>
            </a:r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97B581DE-181E-4145-9FAF-9BB9503DD781}"/>
              </a:ext>
            </a:extLst>
          </p:cNvPr>
          <p:cNvSpPr/>
          <p:nvPr/>
        </p:nvSpPr>
        <p:spPr>
          <a:xfrm>
            <a:off x="4691276" y="5492128"/>
            <a:ext cx="124501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APACHE SPARK</a:t>
            </a:r>
          </a:p>
        </p:txBody>
      </p:sp>
      <p:sp>
        <p:nvSpPr>
          <p:cNvPr id="178" name="Rectangle 177">
            <a:extLst>
              <a:ext uri="{FF2B5EF4-FFF2-40B4-BE49-F238E27FC236}">
                <a16:creationId xmlns:a16="http://schemas.microsoft.com/office/drawing/2014/main" id="{783E5D5E-5D12-4CAC-AB79-D3B04C94F35C}"/>
              </a:ext>
            </a:extLst>
          </p:cNvPr>
          <p:cNvSpPr/>
          <p:nvPr/>
        </p:nvSpPr>
        <p:spPr>
          <a:xfrm>
            <a:off x="2961569" y="4163007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MULTI-STAGE PIPELINES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83AD615-61FF-4EE1-804B-D9DEC8C23CF7}"/>
              </a:ext>
            </a:extLst>
          </p:cNvPr>
          <p:cNvSpPr/>
          <p:nvPr/>
        </p:nvSpPr>
        <p:spPr>
          <a:xfrm>
            <a:off x="3179446" y="2629547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ENGINEER</a:t>
            </a:r>
          </a:p>
        </p:txBody>
      </p: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F862E818-0B14-4D57-891F-E80EAB9EB6ED}"/>
              </a:ext>
            </a:extLst>
          </p:cNvPr>
          <p:cNvGrpSpPr/>
          <p:nvPr/>
        </p:nvGrpSpPr>
        <p:grpSpPr>
          <a:xfrm>
            <a:off x="3575726" y="2228197"/>
            <a:ext cx="509188" cy="399948"/>
            <a:chOff x="8339328" y="268334"/>
            <a:chExt cx="780544" cy="613088"/>
          </a:xfrm>
        </p:grpSpPr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0A8BE349-F75B-4DA5-91B4-2A6FEDCC37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78117" y="268334"/>
              <a:ext cx="541755" cy="499762"/>
            </a:xfrm>
            <a:custGeom>
              <a:avLst/>
              <a:gdLst>
                <a:gd name="T0" fmla="*/ 224 w 356"/>
                <a:gd name="T1" fmla="*/ 273 h 328"/>
                <a:gd name="T2" fmla="*/ 181 w 356"/>
                <a:gd name="T3" fmla="*/ 295 h 328"/>
                <a:gd name="T4" fmla="*/ 181 w 356"/>
                <a:gd name="T5" fmla="*/ 328 h 328"/>
                <a:gd name="T6" fmla="*/ 121 w 356"/>
                <a:gd name="T7" fmla="*/ 328 h 328"/>
                <a:gd name="T8" fmla="*/ 121 w 356"/>
                <a:gd name="T9" fmla="*/ 291 h 328"/>
                <a:gd name="T10" fmla="*/ 57 w 356"/>
                <a:gd name="T11" fmla="*/ 254 h 328"/>
                <a:gd name="T12" fmla="*/ 28 w 356"/>
                <a:gd name="T13" fmla="*/ 269 h 328"/>
                <a:gd name="T14" fmla="*/ 0 w 356"/>
                <a:gd name="T15" fmla="*/ 214 h 328"/>
                <a:gd name="T16" fmla="*/ 28 w 356"/>
                <a:gd name="T17" fmla="*/ 199 h 328"/>
                <a:gd name="T18" fmla="*/ 21 w 356"/>
                <a:gd name="T19" fmla="*/ 162 h 328"/>
                <a:gd name="T20" fmla="*/ 28 w 356"/>
                <a:gd name="T21" fmla="*/ 125 h 328"/>
                <a:gd name="T22" fmla="*/ 0 w 356"/>
                <a:gd name="T23" fmla="*/ 111 h 328"/>
                <a:gd name="T24" fmla="*/ 28 w 356"/>
                <a:gd name="T25" fmla="*/ 55 h 328"/>
                <a:gd name="T26" fmla="*/ 57 w 356"/>
                <a:gd name="T27" fmla="*/ 70 h 328"/>
                <a:gd name="T28" fmla="*/ 121 w 356"/>
                <a:gd name="T29" fmla="*/ 33 h 328"/>
                <a:gd name="T30" fmla="*/ 121 w 356"/>
                <a:gd name="T31" fmla="*/ 0 h 328"/>
                <a:gd name="T32" fmla="*/ 181 w 356"/>
                <a:gd name="T33" fmla="*/ 0 h 328"/>
                <a:gd name="T34" fmla="*/ 181 w 356"/>
                <a:gd name="T35" fmla="*/ 30 h 328"/>
                <a:gd name="T36" fmla="*/ 249 w 356"/>
                <a:gd name="T37" fmla="*/ 70 h 328"/>
                <a:gd name="T38" fmla="*/ 274 w 356"/>
                <a:gd name="T39" fmla="*/ 55 h 328"/>
                <a:gd name="T40" fmla="*/ 306 w 356"/>
                <a:gd name="T41" fmla="*/ 111 h 328"/>
                <a:gd name="T42" fmla="*/ 277 w 356"/>
                <a:gd name="T43" fmla="*/ 125 h 328"/>
                <a:gd name="T44" fmla="*/ 282 w 356"/>
                <a:gd name="T45" fmla="*/ 162 h 328"/>
                <a:gd name="T46" fmla="*/ 279 w 356"/>
                <a:gd name="T47" fmla="*/ 188 h 328"/>
                <a:gd name="T48" fmla="*/ 186 w 356"/>
                <a:gd name="T49" fmla="*/ 100 h 328"/>
                <a:gd name="T50" fmla="*/ 150 w 356"/>
                <a:gd name="T51" fmla="*/ 89 h 328"/>
                <a:gd name="T52" fmla="*/ 75 w 356"/>
                <a:gd name="T53" fmla="*/ 166 h 328"/>
                <a:gd name="T54" fmla="*/ 107 w 356"/>
                <a:gd name="T55" fmla="*/ 231 h 328"/>
                <a:gd name="T56" fmla="*/ 209 w 356"/>
                <a:gd name="T57" fmla="*/ 238 h 328"/>
                <a:gd name="T58" fmla="*/ 310 w 356"/>
                <a:gd name="T59" fmla="*/ 302 h 328"/>
                <a:gd name="T60" fmla="*/ 348 w 356"/>
                <a:gd name="T61" fmla="*/ 294 h 328"/>
                <a:gd name="T62" fmla="*/ 340 w 356"/>
                <a:gd name="T63" fmla="*/ 256 h 328"/>
                <a:gd name="T64" fmla="*/ 237 w 356"/>
                <a:gd name="T65" fmla="*/ 195 h 328"/>
                <a:gd name="T66" fmla="*/ 235 w 356"/>
                <a:gd name="T67" fmla="*/ 194 h 328"/>
                <a:gd name="T68" fmla="*/ 234 w 356"/>
                <a:gd name="T69" fmla="*/ 179 h 328"/>
                <a:gd name="T70" fmla="*/ 172 w 356"/>
                <a:gd name="T71" fmla="*/ 139 h 328"/>
                <a:gd name="T72" fmla="*/ 145 w 356"/>
                <a:gd name="T73" fmla="*/ 153 h 328"/>
                <a:gd name="T74" fmla="*/ 194 w 356"/>
                <a:gd name="T75" fmla="*/ 183 h 328"/>
                <a:gd name="T76" fmla="*/ 182 w 356"/>
                <a:gd name="T77" fmla="*/ 199 h 328"/>
                <a:gd name="T78" fmla="*/ 135 w 356"/>
                <a:gd name="T79" fmla="*/ 169 h 328"/>
                <a:gd name="T80" fmla="*/ 132 w 356"/>
                <a:gd name="T81" fmla="*/ 201 h 328"/>
                <a:gd name="T82" fmla="*/ 194 w 356"/>
                <a:gd name="T83" fmla="*/ 241 h 328"/>
                <a:gd name="T84" fmla="*/ 207 w 356"/>
                <a:gd name="T85" fmla="*/ 237 h 328"/>
                <a:gd name="T86" fmla="*/ 209 w 356"/>
                <a:gd name="T87" fmla="*/ 23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28">
                  <a:moveTo>
                    <a:pt x="224" y="273"/>
                  </a:moveTo>
                  <a:cubicBezTo>
                    <a:pt x="213" y="284"/>
                    <a:pt x="195" y="291"/>
                    <a:pt x="181" y="295"/>
                  </a:cubicBezTo>
                  <a:cubicBezTo>
                    <a:pt x="181" y="295"/>
                    <a:pt x="181" y="295"/>
                    <a:pt x="181" y="328"/>
                  </a:cubicBezTo>
                  <a:cubicBezTo>
                    <a:pt x="181" y="328"/>
                    <a:pt x="181" y="328"/>
                    <a:pt x="121" y="328"/>
                  </a:cubicBezTo>
                  <a:cubicBezTo>
                    <a:pt x="121" y="328"/>
                    <a:pt x="121" y="328"/>
                    <a:pt x="121" y="291"/>
                  </a:cubicBezTo>
                  <a:cubicBezTo>
                    <a:pt x="96" y="287"/>
                    <a:pt x="75" y="273"/>
                    <a:pt x="57" y="254"/>
                  </a:cubicBezTo>
                  <a:cubicBezTo>
                    <a:pt x="57" y="254"/>
                    <a:pt x="57" y="254"/>
                    <a:pt x="28" y="269"/>
                  </a:cubicBezTo>
                  <a:cubicBezTo>
                    <a:pt x="28" y="269"/>
                    <a:pt x="28" y="269"/>
                    <a:pt x="0" y="214"/>
                  </a:cubicBezTo>
                  <a:cubicBezTo>
                    <a:pt x="0" y="214"/>
                    <a:pt x="0" y="214"/>
                    <a:pt x="28" y="199"/>
                  </a:cubicBezTo>
                  <a:cubicBezTo>
                    <a:pt x="25" y="188"/>
                    <a:pt x="21" y="177"/>
                    <a:pt x="21" y="162"/>
                  </a:cubicBezTo>
                  <a:cubicBezTo>
                    <a:pt x="21" y="151"/>
                    <a:pt x="25" y="136"/>
                    <a:pt x="28" y="125"/>
                  </a:cubicBezTo>
                  <a:cubicBezTo>
                    <a:pt x="28" y="125"/>
                    <a:pt x="28" y="125"/>
                    <a:pt x="0" y="111"/>
                  </a:cubicBezTo>
                  <a:cubicBezTo>
                    <a:pt x="0" y="111"/>
                    <a:pt x="0" y="111"/>
                    <a:pt x="28" y="55"/>
                  </a:cubicBezTo>
                  <a:cubicBezTo>
                    <a:pt x="28" y="55"/>
                    <a:pt x="28" y="55"/>
                    <a:pt x="57" y="70"/>
                  </a:cubicBezTo>
                  <a:cubicBezTo>
                    <a:pt x="75" y="52"/>
                    <a:pt x="96" y="37"/>
                    <a:pt x="121" y="33"/>
                  </a:cubicBezTo>
                  <a:cubicBezTo>
                    <a:pt x="121" y="33"/>
                    <a:pt x="121" y="33"/>
                    <a:pt x="121" y="0"/>
                  </a:cubicBezTo>
                  <a:cubicBezTo>
                    <a:pt x="121" y="0"/>
                    <a:pt x="121" y="0"/>
                    <a:pt x="181" y="0"/>
                  </a:cubicBezTo>
                  <a:cubicBezTo>
                    <a:pt x="181" y="0"/>
                    <a:pt x="181" y="0"/>
                    <a:pt x="181" y="30"/>
                  </a:cubicBezTo>
                  <a:cubicBezTo>
                    <a:pt x="206" y="37"/>
                    <a:pt x="231" y="52"/>
                    <a:pt x="249" y="70"/>
                  </a:cubicBezTo>
                  <a:cubicBezTo>
                    <a:pt x="249" y="70"/>
                    <a:pt x="249" y="70"/>
                    <a:pt x="274" y="55"/>
                  </a:cubicBezTo>
                  <a:cubicBezTo>
                    <a:pt x="274" y="55"/>
                    <a:pt x="274" y="55"/>
                    <a:pt x="306" y="111"/>
                  </a:cubicBezTo>
                  <a:cubicBezTo>
                    <a:pt x="306" y="111"/>
                    <a:pt x="306" y="111"/>
                    <a:pt x="277" y="125"/>
                  </a:cubicBezTo>
                  <a:cubicBezTo>
                    <a:pt x="281" y="136"/>
                    <a:pt x="282" y="150"/>
                    <a:pt x="282" y="162"/>
                  </a:cubicBezTo>
                  <a:cubicBezTo>
                    <a:pt x="282" y="169"/>
                    <a:pt x="282" y="178"/>
                    <a:pt x="279" y="188"/>
                  </a:cubicBezTo>
                  <a:moveTo>
                    <a:pt x="186" y="100"/>
                  </a:moveTo>
                  <a:cubicBezTo>
                    <a:pt x="176" y="93"/>
                    <a:pt x="165" y="89"/>
                    <a:pt x="150" y="89"/>
                  </a:cubicBezTo>
                  <a:cubicBezTo>
                    <a:pt x="107" y="89"/>
                    <a:pt x="75" y="126"/>
                    <a:pt x="75" y="166"/>
                  </a:cubicBezTo>
                  <a:cubicBezTo>
                    <a:pt x="75" y="195"/>
                    <a:pt x="85" y="217"/>
                    <a:pt x="107" y="231"/>
                  </a:cubicBezTo>
                  <a:moveTo>
                    <a:pt x="209" y="238"/>
                  </a:moveTo>
                  <a:cubicBezTo>
                    <a:pt x="310" y="302"/>
                    <a:pt x="310" y="302"/>
                    <a:pt x="310" y="302"/>
                  </a:cubicBezTo>
                  <a:cubicBezTo>
                    <a:pt x="323" y="310"/>
                    <a:pt x="340" y="307"/>
                    <a:pt x="348" y="294"/>
                  </a:cubicBezTo>
                  <a:cubicBezTo>
                    <a:pt x="356" y="282"/>
                    <a:pt x="353" y="265"/>
                    <a:pt x="340" y="256"/>
                  </a:cubicBezTo>
                  <a:cubicBezTo>
                    <a:pt x="237" y="195"/>
                    <a:pt x="237" y="195"/>
                    <a:pt x="237" y="195"/>
                  </a:cubicBezTo>
                  <a:cubicBezTo>
                    <a:pt x="235" y="194"/>
                    <a:pt x="235" y="194"/>
                    <a:pt x="235" y="194"/>
                  </a:cubicBezTo>
                  <a:cubicBezTo>
                    <a:pt x="236" y="189"/>
                    <a:pt x="235" y="184"/>
                    <a:pt x="234" y="179"/>
                  </a:cubicBezTo>
                  <a:cubicBezTo>
                    <a:pt x="228" y="151"/>
                    <a:pt x="200" y="132"/>
                    <a:pt x="172" y="139"/>
                  </a:cubicBezTo>
                  <a:cubicBezTo>
                    <a:pt x="162" y="141"/>
                    <a:pt x="152" y="146"/>
                    <a:pt x="145" y="153"/>
                  </a:cubicBezTo>
                  <a:cubicBezTo>
                    <a:pt x="194" y="183"/>
                    <a:pt x="194" y="183"/>
                    <a:pt x="194" y="183"/>
                  </a:cubicBezTo>
                  <a:cubicBezTo>
                    <a:pt x="182" y="199"/>
                    <a:pt x="182" y="199"/>
                    <a:pt x="182" y="199"/>
                  </a:cubicBezTo>
                  <a:cubicBezTo>
                    <a:pt x="135" y="169"/>
                    <a:pt x="135" y="169"/>
                    <a:pt x="135" y="169"/>
                  </a:cubicBezTo>
                  <a:cubicBezTo>
                    <a:pt x="131" y="179"/>
                    <a:pt x="129" y="190"/>
                    <a:pt x="132" y="201"/>
                  </a:cubicBezTo>
                  <a:cubicBezTo>
                    <a:pt x="138" y="229"/>
                    <a:pt x="165" y="247"/>
                    <a:pt x="194" y="241"/>
                  </a:cubicBezTo>
                  <a:cubicBezTo>
                    <a:pt x="198" y="240"/>
                    <a:pt x="203" y="239"/>
                    <a:pt x="207" y="237"/>
                  </a:cubicBezTo>
                  <a:lnTo>
                    <a:pt x="209" y="238"/>
                  </a:lnTo>
                  <a:close/>
                </a:path>
              </a:pathLst>
            </a:custGeom>
            <a:noFill/>
            <a:ln w="12700">
              <a:solidFill>
                <a:schemeClr val="accent1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42708161-D58A-4D4C-A577-8696733DB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39328" y="303250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BFECA14A-8C14-4349-A313-1AE53C55353B}"/>
              </a:ext>
            </a:extLst>
          </p:cNvPr>
          <p:cNvGrpSpPr/>
          <p:nvPr/>
        </p:nvGrpSpPr>
        <p:grpSpPr>
          <a:xfrm>
            <a:off x="5707879" y="2284173"/>
            <a:ext cx="502920" cy="361358"/>
            <a:chOff x="10268712" y="1254226"/>
            <a:chExt cx="804672" cy="578172"/>
          </a:xfrm>
        </p:grpSpPr>
        <p:grpSp>
          <p:nvGrpSpPr>
            <p:cNvPr id="194" name="Group 11">
              <a:extLst>
                <a:ext uri="{FF2B5EF4-FFF2-40B4-BE49-F238E27FC236}">
                  <a16:creationId xmlns:a16="http://schemas.microsoft.com/office/drawing/2014/main" id="{9974C1ED-FF66-4DB2-8D24-60E91230381D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0607090" y="1257647"/>
              <a:ext cx="466294" cy="507929"/>
              <a:chOff x="3861" y="4291602"/>
              <a:chExt cx="112" cy="244433"/>
            </a:xfrm>
          </p:grpSpPr>
          <p:sp>
            <p:nvSpPr>
              <p:cNvPr id="196" name="Freeform 12">
                <a:extLst>
                  <a:ext uri="{FF2B5EF4-FFF2-40B4-BE49-F238E27FC236}">
                    <a16:creationId xmlns:a16="http://schemas.microsoft.com/office/drawing/2014/main" id="{14E7BF12-5327-408A-A695-4E11198D50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61" y="4291602"/>
                <a:ext cx="112" cy="244433"/>
              </a:xfrm>
              <a:custGeom>
                <a:avLst/>
                <a:gdLst>
                  <a:gd name="T0" fmla="*/ 24 w 80"/>
                  <a:gd name="T1" fmla="*/ 36 h 88"/>
                  <a:gd name="T2" fmla="*/ 4 w 80"/>
                  <a:gd name="T3" fmla="*/ 74 h 88"/>
                  <a:gd name="T4" fmla="*/ 12 w 80"/>
                  <a:gd name="T5" fmla="*/ 88 h 88"/>
                  <a:gd name="T6" fmla="*/ 68 w 80"/>
                  <a:gd name="T7" fmla="*/ 88 h 88"/>
                  <a:gd name="T8" fmla="*/ 76 w 80"/>
                  <a:gd name="T9" fmla="*/ 74 h 88"/>
                  <a:gd name="T10" fmla="*/ 56 w 80"/>
                  <a:gd name="T11" fmla="*/ 36 h 88"/>
                  <a:gd name="T12" fmla="*/ 56 w 80"/>
                  <a:gd name="T13" fmla="*/ 0 h 88"/>
                  <a:gd name="T14" fmla="*/ 24 w 80"/>
                  <a:gd name="T15" fmla="*/ 0 h 88"/>
                  <a:gd name="T16" fmla="*/ 24 w 80"/>
                  <a:gd name="T17" fmla="*/ 36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0" h="88">
                    <a:moveTo>
                      <a:pt x="24" y="36"/>
                    </a:moveTo>
                    <a:cubicBezTo>
                      <a:pt x="4" y="74"/>
                      <a:pt x="4" y="74"/>
                      <a:pt x="4" y="74"/>
                    </a:cubicBezTo>
                    <a:cubicBezTo>
                      <a:pt x="0" y="80"/>
                      <a:pt x="5" y="88"/>
                      <a:pt x="12" y="88"/>
                    </a:cubicBezTo>
                    <a:cubicBezTo>
                      <a:pt x="68" y="88"/>
                      <a:pt x="68" y="88"/>
                      <a:pt x="68" y="88"/>
                    </a:cubicBezTo>
                    <a:cubicBezTo>
                      <a:pt x="75" y="88"/>
                      <a:pt x="80" y="80"/>
                      <a:pt x="76" y="74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24" y="0"/>
                      <a:pt x="24" y="0"/>
                      <a:pt x="24" y="0"/>
                    </a:cubicBezTo>
                    <a:lnTo>
                      <a:pt x="24" y="36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7" name="Line 13">
                <a:extLst>
                  <a:ext uri="{FF2B5EF4-FFF2-40B4-BE49-F238E27FC236}">
                    <a16:creationId xmlns:a16="http://schemas.microsoft.com/office/drawing/2014/main" id="{BA83800C-8600-4A26-AC84-AB5E3F7559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72" y="4469918"/>
                <a:ext cx="90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8" name="Line 14">
                <a:extLst>
                  <a:ext uri="{FF2B5EF4-FFF2-40B4-BE49-F238E27FC236}">
                    <a16:creationId xmlns:a16="http://schemas.microsoft.com/office/drawing/2014/main" id="{3B1A8ED1-DC16-4B90-B5E0-B5427DE145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35680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9" name="Line 15">
                <a:extLst>
                  <a:ext uri="{FF2B5EF4-FFF2-40B4-BE49-F238E27FC236}">
                    <a16:creationId xmlns:a16="http://schemas.microsoft.com/office/drawing/2014/main" id="{9C7CA43B-C9E6-40BA-B5B3-41644AEF26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379758"/>
                <a:ext cx="16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0" name="Line 16">
                <a:extLst>
                  <a:ext uri="{FF2B5EF4-FFF2-40B4-BE49-F238E27FC236}">
                    <a16:creationId xmlns:a16="http://schemas.microsoft.com/office/drawing/2014/main" id="{9E45A68A-C242-4E6C-A2A0-335993C262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23" y="4425840"/>
                <a:ext cx="2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01" name="Line 17">
                <a:extLst>
                  <a:ext uri="{FF2B5EF4-FFF2-40B4-BE49-F238E27FC236}">
                    <a16:creationId xmlns:a16="http://schemas.microsoft.com/office/drawing/2014/main" id="{12261218-B93E-42BF-A6C4-7569B7707B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3" y="4291602"/>
                <a:ext cx="68" cy="0"/>
              </a:xfrm>
              <a:prstGeom prst="line">
                <a:avLst/>
              </a:prstGeom>
              <a:no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5" name="Freeform 5">
              <a:extLst>
                <a:ext uri="{FF2B5EF4-FFF2-40B4-BE49-F238E27FC236}">
                  <a16:creationId xmlns:a16="http://schemas.microsoft.com/office/drawing/2014/main" id="{56F84BC6-29A5-47B4-B63A-E67E8F4706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8712" y="1254226"/>
              <a:ext cx="517467" cy="578172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88070708-B166-4833-A63F-B5E80BBF26D9}"/>
              </a:ext>
            </a:extLst>
          </p:cNvPr>
          <p:cNvGrpSpPr/>
          <p:nvPr/>
        </p:nvGrpSpPr>
        <p:grpSpPr>
          <a:xfrm>
            <a:off x="7978217" y="2234285"/>
            <a:ext cx="554668" cy="377171"/>
            <a:chOff x="9151662" y="1184065"/>
            <a:chExt cx="554668" cy="377171"/>
          </a:xfrm>
        </p:grpSpPr>
        <p:grpSp>
          <p:nvGrpSpPr>
            <p:cNvPr id="219" name="Group 4">
              <a:extLst>
                <a:ext uri="{FF2B5EF4-FFF2-40B4-BE49-F238E27FC236}">
                  <a16:creationId xmlns:a16="http://schemas.microsoft.com/office/drawing/2014/main" id="{C6D220A9-E158-4B4F-B262-1CFF925F7AF1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9396633" y="1190427"/>
              <a:ext cx="309697" cy="302323"/>
              <a:chOff x="1759" y="236"/>
              <a:chExt cx="252" cy="246"/>
            </a:xfrm>
            <a:noFill/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087426E8-22CB-4740-8EA2-7E79F76FED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9" y="236"/>
                <a:ext cx="252" cy="246"/>
              </a:xfrm>
              <a:custGeom>
                <a:avLst/>
                <a:gdLst>
                  <a:gd name="T0" fmla="*/ 0 w 252"/>
                  <a:gd name="T1" fmla="*/ 0 h 246"/>
                  <a:gd name="T2" fmla="*/ 0 w 252"/>
                  <a:gd name="T3" fmla="*/ 246 h 246"/>
                  <a:gd name="T4" fmla="*/ 252 w 252"/>
                  <a:gd name="T5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52" h="246">
                    <a:moveTo>
                      <a:pt x="0" y="0"/>
                    </a:moveTo>
                    <a:lnTo>
                      <a:pt x="0" y="246"/>
                    </a:lnTo>
                    <a:lnTo>
                      <a:pt x="252" y="246"/>
                    </a:lnTo>
                  </a:path>
                </a:pathLst>
              </a:cu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2" name="Rectangle 6">
                <a:extLst>
                  <a:ext uri="{FF2B5EF4-FFF2-40B4-BE49-F238E27FC236}">
                    <a16:creationId xmlns:a16="http://schemas.microsoft.com/office/drawing/2014/main" id="{C41AE70E-CCC5-4012-87EE-D78D46E468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376"/>
                <a:ext cx="32" cy="106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3" name="Rectangle 7">
                <a:extLst>
                  <a:ext uri="{FF2B5EF4-FFF2-40B4-BE49-F238E27FC236}">
                    <a16:creationId xmlns:a16="http://schemas.microsoft.com/office/drawing/2014/main" id="{3BB82065-89DA-4276-83E9-345666DEC1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62" y="283"/>
                <a:ext cx="33" cy="199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224" name="Rectangle 8">
                <a:extLst>
                  <a:ext uri="{FF2B5EF4-FFF2-40B4-BE49-F238E27FC236}">
                    <a16:creationId xmlns:a16="http://schemas.microsoft.com/office/drawing/2014/main" id="{C81E81EE-105D-4A76-A964-A547F2F69C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6" y="324"/>
                <a:ext cx="33" cy="158"/>
              </a:xfrm>
              <a:prstGeom prst="rect">
                <a:avLst/>
              </a:prstGeom>
              <a:grpFill/>
              <a:ln w="12700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72421" tIns="36211" rIns="72421" bIns="3621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89621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43" b="0" i="0" u="none" strike="noStrike" kern="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20" name="Freeform 5">
              <a:extLst>
                <a:ext uri="{FF2B5EF4-FFF2-40B4-BE49-F238E27FC236}">
                  <a16:creationId xmlns:a16="http://schemas.microsoft.com/office/drawing/2014/main" id="{DD5803B4-9800-4E61-A1AE-C7BC7EDE78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51662" y="1184065"/>
              <a:ext cx="337570" cy="377171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solidFill>
              <a:schemeClr val="bg1"/>
            </a:solidFill>
            <a:ln w="1270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8E672A-5D82-40BB-B9DF-4DAC97A83188}"/>
              </a:ext>
            </a:extLst>
          </p:cNvPr>
          <p:cNvCxnSpPr/>
          <p:nvPr/>
        </p:nvCxnSpPr>
        <p:spPr>
          <a:xfrm>
            <a:off x="4414474" y="2722218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BABC0979-C8F7-492A-B7B9-7B350C64251B}"/>
              </a:ext>
            </a:extLst>
          </p:cNvPr>
          <p:cNvCxnSpPr/>
          <p:nvPr/>
        </p:nvCxnSpPr>
        <p:spPr>
          <a:xfrm>
            <a:off x="6598874" y="2731867"/>
            <a:ext cx="89182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FE17A071-A113-4A99-AB11-8ADD8F1B3802}"/>
              </a:ext>
            </a:extLst>
          </p:cNvPr>
          <p:cNvSpPr/>
          <p:nvPr/>
        </p:nvSpPr>
        <p:spPr>
          <a:xfrm>
            <a:off x="5085319" y="4150054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JOB SCHEDULER</a:t>
            </a:r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81BBA7CE-5D2B-496C-B4FF-7FF4711BD31C}"/>
              </a:ext>
            </a:extLst>
          </p:cNvPr>
          <p:cNvSpPr/>
          <p:nvPr/>
        </p:nvSpPr>
        <p:spPr>
          <a:xfrm>
            <a:off x="7248132" y="4154828"/>
            <a:ext cx="160960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NOTIFICATION &amp; LOGS</a:t>
            </a:r>
          </a:p>
        </p:txBody>
      </p:sp>
      <p:sp>
        <p:nvSpPr>
          <p:cNvPr id="233" name="Rectangle 232">
            <a:extLst>
              <a:ext uri="{FF2B5EF4-FFF2-40B4-BE49-F238E27FC236}">
                <a16:creationId xmlns:a16="http://schemas.microsoft.com/office/drawing/2014/main" id="{E3C1D40C-21EC-43D2-AC3A-E663BB21D149}"/>
              </a:ext>
            </a:extLst>
          </p:cNvPr>
          <p:cNvSpPr/>
          <p:nvPr/>
        </p:nvSpPr>
        <p:spPr>
          <a:xfrm>
            <a:off x="5385128" y="2642514"/>
            <a:ext cx="117397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DATA SCIENTIST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C09F5361-6499-4020-B354-731B57771C6B}"/>
              </a:ext>
            </a:extLst>
          </p:cNvPr>
          <p:cNvSpPr/>
          <p:nvPr/>
        </p:nvSpPr>
        <p:spPr>
          <a:xfrm>
            <a:off x="7653681" y="2629546"/>
            <a:ext cx="14138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BUSINESS ANALYST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6B716EB-A1B9-4E4F-BE0E-11CC2D2CAAA8}"/>
              </a:ext>
            </a:extLst>
          </p:cNvPr>
          <p:cNvSpPr/>
          <p:nvPr/>
        </p:nvSpPr>
        <p:spPr>
          <a:xfrm>
            <a:off x="3085844" y="3754267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DC2C3294-024E-46E3-8278-479FA625786C}"/>
              </a:ext>
            </a:extLst>
          </p:cNvPr>
          <p:cNvSpPr/>
          <p:nvPr/>
        </p:nvSpPr>
        <p:spPr>
          <a:xfrm>
            <a:off x="3611561" y="3750864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C10FE34B-412D-4255-97F5-594A012EF537}"/>
              </a:ext>
            </a:extLst>
          </p:cNvPr>
          <p:cNvSpPr/>
          <p:nvPr/>
        </p:nvSpPr>
        <p:spPr>
          <a:xfrm>
            <a:off x="4100490" y="3750863"/>
            <a:ext cx="274431" cy="27443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857B09A-3F9A-4431-BAD6-F42EE7CA39B9}"/>
              </a:ext>
            </a:extLst>
          </p:cNvPr>
          <p:cNvCxnSpPr>
            <a:cxnSpLocks/>
          </p:cNvCxnSpPr>
          <p:nvPr/>
        </p:nvCxnSpPr>
        <p:spPr>
          <a:xfrm>
            <a:off x="3360275" y="3888078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C96F85CD-F47F-4D7C-AE8A-699F856E0492}"/>
              </a:ext>
            </a:extLst>
          </p:cNvPr>
          <p:cNvCxnSpPr>
            <a:cxnSpLocks/>
          </p:cNvCxnSpPr>
          <p:nvPr/>
        </p:nvCxnSpPr>
        <p:spPr>
          <a:xfrm>
            <a:off x="3885992" y="3879463"/>
            <a:ext cx="2310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phic 22" descr="Clock">
            <a:extLst>
              <a:ext uri="{FF2B5EF4-FFF2-40B4-BE49-F238E27FC236}">
                <a16:creationId xmlns:a16="http://schemas.microsoft.com/office/drawing/2014/main" id="{C56B9A26-1B83-4BC1-9C65-C2695913F2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24899" y="3620535"/>
            <a:ext cx="546696" cy="546696"/>
          </a:xfrm>
          <a:prstGeom prst="rect">
            <a:avLst/>
          </a:prstGeom>
        </p:spPr>
      </p:pic>
      <p:pic>
        <p:nvPicPr>
          <p:cNvPr id="25" name="Graphic 24" descr="Warning">
            <a:extLst>
              <a:ext uri="{FF2B5EF4-FFF2-40B4-BE49-F238E27FC236}">
                <a16:creationId xmlns:a16="http://schemas.microsoft.com/office/drawing/2014/main" id="{5A565B5D-4600-438D-AA6F-3005969C35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8651" y="3659103"/>
            <a:ext cx="493022" cy="493022"/>
          </a:xfrm>
          <a:prstGeom prst="rect">
            <a:avLst/>
          </a:prstGeom>
        </p:spPr>
      </p:pic>
      <p:sp>
        <p:nvSpPr>
          <p:cNvPr id="238" name="TextBox 237">
            <a:extLst>
              <a:ext uri="{FF2B5EF4-FFF2-40B4-BE49-F238E27FC236}">
                <a16:creationId xmlns:a16="http://schemas.microsoft.com/office/drawing/2014/main" id="{10CEAE7D-7680-48CF-964E-5FB8BB311FF1}"/>
              </a:ext>
            </a:extLst>
          </p:cNvPr>
          <p:cNvSpPr txBox="1"/>
          <p:nvPr/>
        </p:nvSpPr>
        <p:spPr>
          <a:xfrm>
            <a:off x="4662593" y="6294008"/>
            <a:ext cx="3039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 on secure &amp; trusted cloud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0DC95295-3153-41CE-A498-01DB75AD0167}"/>
              </a:ext>
            </a:extLst>
          </p:cNvPr>
          <p:cNvSpPr txBox="1"/>
          <p:nvPr/>
        </p:nvSpPr>
        <p:spPr>
          <a:xfrm>
            <a:off x="9133531" y="6296636"/>
            <a:ext cx="1952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Scale without limits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3E83755-E6EE-4BD9-8BCF-D815709AAA34}"/>
              </a:ext>
            </a:extLst>
          </p:cNvPr>
          <p:cNvSpPr/>
          <p:nvPr/>
        </p:nvSpPr>
        <p:spPr>
          <a:xfrm>
            <a:off x="230201" y="5958108"/>
            <a:ext cx="11784254" cy="21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4AD90AEC-EFA0-4579-BB2F-D5E445BD03C3}"/>
              </a:ext>
            </a:extLst>
          </p:cNvPr>
          <p:cNvSpPr/>
          <p:nvPr/>
        </p:nvSpPr>
        <p:spPr>
          <a:xfrm rot="5400000">
            <a:off x="5964855" y="398866"/>
            <a:ext cx="271640" cy="11408939"/>
          </a:xfrm>
          <a:prstGeom prst="rightBrace">
            <a:avLst>
              <a:gd name="adj1" fmla="val 48460"/>
              <a:gd name="adj2" fmla="val 49841"/>
            </a:avLst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sp>
        <p:nvSpPr>
          <p:cNvPr id="183" name="Title 1">
            <a:extLst>
              <a:ext uri="{FF2B5EF4-FFF2-40B4-BE49-F238E27FC236}">
                <a16:creationId xmlns:a16="http://schemas.microsoft.com/office/drawing/2014/main" id="{E4B4DC97-3EBB-4DA5-B8DF-1E36FFBF55BB}"/>
              </a:ext>
            </a:extLst>
          </p:cNvPr>
          <p:cNvSpPr txBox="1">
            <a:spLocks/>
          </p:cNvSpPr>
          <p:nvPr/>
        </p:nvSpPr>
        <p:spPr>
          <a:xfrm>
            <a:off x="268080" y="277696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ctr">
            <a:normAutofit/>
          </a:bodyPr>
          <a:lstStyle>
            <a:lvl1pPr algn="l" defTabSz="91419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4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all" spc="800" normalizeH="0" baseline="0" noProof="0" dirty="0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Azure </a:t>
            </a:r>
            <a:r>
              <a:rPr kumimoji="0" lang="en-US" sz="2400" b="0" i="0" u="none" strike="noStrike" kern="1200" cap="all" spc="800" normalizeH="0" baseline="0" noProof="0" dirty="0" err="1">
                <a:ln w="3175"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+mn-ea"/>
                <a:cs typeface="Segoe UI Light" charset="0"/>
              </a:rPr>
              <a:t>Databricks</a:t>
            </a:r>
            <a:endParaRPr kumimoji="0" lang="en-US" sz="2400" b="0" i="0" u="none" strike="noStrike" kern="1200" cap="all" spc="800" normalizeH="0" baseline="0" noProof="0" dirty="0">
              <a:ln w="3175"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+mn-ea"/>
              <a:cs typeface="Segoe UI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1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2496502"/>
            <a:ext cx="3660455" cy="2894666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110472" marR="0" lvl="1" indent="0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68217A">
                  <a:lumMod val="50000"/>
                </a:srgbClr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Spark Unifies: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Batch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Interactive SQL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Real-time processing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Deep Learning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Graph Processing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An unified, open source, parallel, data processing framework for Big Data Analytics 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4572628" y="4062871"/>
            <a:ext cx="6831313" cy="64135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Segoe UI" panose="020B0502040204020203" pitchFamily="34" charset="0"/>
                <a:cs typeface="Segoe UI" panose="020B0502040204020203" pitchFamily="34" charset="0"/>
              </a:rPr>
              <a:t>Spark Core Engine</a:t>
            </a:r>
          </a:p>
        </p:txBody>
      </p:sp>
      <p:sp>
        <p:nvSpPr>
          <p:cNvPr id="9" name="Pentagon 8"/>
          <p:cNvSpPr/>
          <p:nvPr/>
        </p:nvSpPr>
        <p:spPr bwMode="auto">
          <a:xfrm rot="5400000">
            <a:off x="4484520" y="2212903"/>
            <a:ext cx="1939121" cy="1760817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Pentagon 9"/>
          <p:cNvSpPr/>
          <p:nvPr/>
        </p:nvSpPr>
        <p:spPr bwMode="auto">
          <a:xfrm rot="5400000">
            <a:off x="6229251" y="2230034"/>
            <a:ext cx="1939121" cy="1726553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Pentagon 10"/>
          <p:cNvSpPr/>
          <p:nvPr/>
        </p:nvSpPr>
        <p:spPr bwMode="auto">
          <a:xfrm rot="5400000">
            <a:off x="7960797" y="2225043"/>
            <a:ext cx="1939121" cy="1736538"/>
          </a:xfrm>
          <a:prstGeom prst="homePlat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Pentagon 11"/>
          <p:cNvSpPr/>
          <p:nvPr/>
        </p:nvSpPr>
        <p:spPr bwMode="auto">
          <a:xfrm rot="5400000">
            <a:off x="9646693" y="2274557"/>
            <a:ext cx="1933112" cy="1628451"/>
          </a:xfrm>
          <a:prstGeom prst="homePlate">
            <a:avLst>
              <a:gd name="adj" fmla="val 53771"/>
            </a:avLst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36776" y="2120430"/>
            <a:ext cx="1723132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SQL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Interactive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Queries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99331" y="5062603"/>
            <a:ext cx="1749787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87728" y="4855545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Yarn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009519" y="4861180"/>
            <a:ext cx="2118785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Mesos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9388384" y="4855545"/>
            <a:ext cx="2015557" cy="66419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Standalone Scheduler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9DA6CC8-CF47-4A2C-B5A7-C89B85BD5E1C}"/>
              </a:ext>
            </a:extLst>
          </p:cNvPr>
          <p:cNvSpPr txBox="1"/>
          <p:nvPr/>
        </p:nvSpPr>
        <p:spPr>
          <a:xfrm>
            <a:off x="6584689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MLlib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Machine </a:t>
            </a:r>
            <a:b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Learning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169BEF-B5CD-49D3-9118-41329373C8D3}"/>
              </a:ext>
            </a:extLst>
          </p:cNvPr>
          <p:cNvSpPr txBox="1"/>
          <p:nvPr/>
        </p:nvSpPr>
        <p:spPr>
          <a:xfrm>
            <a:off x="8311242" y="2091599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EF491E-BE97-4CC0-974F-2E7B1641AC6B}"/>
              </a:ext>
            </a:extLst>
          </p:cNvPr>
          <p:cNvSpPr txBox="1"/>
          <p:nvPr/>
        </p:nvSpPr>
        <p:spPr>
          <a:xfrm>
            <a:off x="10014326" y="2087048"/>
            <a:ext cx="1241396" cy="12618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GraphX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Graph</a:t>
            </a:r>
            <a:b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Computation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0CA26E-CC6D-4465-8850-A80D40985754}"/>
              </a:ext>
            </a:extLst>
          </p:cNvPr>
          <p:cNvCxnSpPr>
            <a:cxnSpLocks/>
          </p:cNvCxnSpPr>
          <p:nvPr/>
        </p:nvCxnSpPr>
        <p:spPr>
          <a:xfrm>
            <a:off x="6334489" y="2120430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579B420-4FD6-4417-82C6-F6CE74C0ECE5}"/>
              </a:ext>
            </a:extLst>
          </p:cNvPr>
          <p:cNvCxnSpPr>
            <a:cxnSpLocks/>
          </p:cNvCxnSpPr>
          <p:nvPr/>
        </p:nvCxnSpPr>
        <p:spPr>
          <a:xfrm>
            <a:off x="8049561" y="212270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DD676F4-57AE-43CD-B95A-6100BDD28241}"/>
              </a:ext>
            </a:extLst>
          </p:cNvPr>
          <p:cNvCxnSpPr>
            <a:cxnSpLocks/>
          </p:cNvCxnSpPr>
          <p:nvPr/>
        </p:nvCxnSpPr>
        <p:spPr>
          <a:xfrm>
            <a:off x="9805578" y="2138623"/>
            <a:ext cx="0" cy="1086794"/>
          </a:xfrm>
          <a:prstGeom prst="line">
            <a:avLst/>
          </a:prstGeom>
          <a:ln>
            <a:solidFill>
              <a:schemeClr val="bg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1AFF8AC-D8FF-4E34-9441-5E35054C338F}"/>
                  </a:ext>
                </a:extLst>
              </p14:cNvPr>
              <p14:cNvContentPartPr/>
              <p14:nvPr/>
            </p14:nvContentPartPr>
            <p14:xfrm>
              <a:off x="6551529" y="1983283"/>
              <a:ext cx="1357920" cy="22086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1AFF8AC-D8FF-4E34-9441-5E35054C3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2529" y="1974643"/>
                <a:ext cx="1375560" cy="222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623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Apache Spark </a:t>
            </a:r>
            <a:r>
              <a:rPr lang="en-US" sz="2400" cap="all" spc="800" dirty="0" err="1">
                <a:solidFill>
                  <a:srgbClr val="0078D7"/>
                </a:solidFill>
                <a:latin typeface="Segoe UI Light" charset="0"/>
                <a:cs typeface="Segoe UI Light" charset="0"/>
              </a:rPr>
              <a:t>MLlib</a:t>
            </a: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7901" y="1554906"/>
            <a:ext cx="6614785" cy="3836262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Distributed algorithms that scale linearly with data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Algorithms </a:t>
            </a: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cover most of the use cases, includes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Machine Learning workflow utilities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Migration to Spark Dataframe started with 1.3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Contribution by 75+ orgs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Built around the concept of Pipeline (</a:t>
            </a:r>
            <a:r>
              <a:rPr kumimoji="0" lang="en-US" sz="1600" b="0" i="0" u="none" strike="noStrike" kern="1200" cap="none" spc="0" normalizeH="0" baseline="0" noProof="0" dirty="0" err="1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Scikit</a:t>
            </a:r>
            <a:r>
              <a:rPr kumimoji="0" lang="en-US" sz="1600" b="0" i="0" u="none" strike="noStrike" kern="1200" cap="none" spc="0" normalizeH="0" baseline="0" noProof="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effectLst/>
                <a:uLnTx/>
                <a:uFillTx/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– Learn)</a:t>
            </a:r>
          </a:p>
          <a:p>
            <a:pPr marL="558579" marR="0" lvl="1" indent="-448107" algn="l" defTabSz="913595" rtl="0" eaLnBrk="1" fontAlgn="base" latinLnBrk="0" hangingPunct="1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78D7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1600" dirty="0">
                <a:ln>
                  <a:solidFill>
                    <a:srgbClr val="FFFFFF">
                      <a:alpha val="0"/>
                    </a:srgbClr>
                  </a:solidFill>
                </a:ln>
                <a:gradFill>
                  <a:gsLst>
                    <a:gs pos="85321">
                      <a:srgbClr val="505050"/>
                    </a:gs>
                    <a:gs pos="57000">
                      <a:srgbClr val="505050"/>
                    </a:gs>
                  </a:gsLst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Agile Modeling Process</a:t>
            </a:r>
            <a:endParaRPr kumimoji="0" lang="en-US" sz="1600" b="0" i="0" u="none" strike="noStrike" kern="1200" cap="none" spc="0" normalizeH="0" baseline="0" noProof="0" dirty="0">
              <a:ln>
                <a:solidFill>
                  <a:srgbClr val="FFFFFF">
                    <a:alpha val="0"/>
                  </a:srgbClr>
                </a:solidFill>
              </a:ln>
              <a:gradFill>
                <a:gsLst>
                  <a:gs pos="85321">
                    <a:srgbClr val="505050"/>
                  </a:gs>
                  <a:gs pos="57000">
                    <a:srgbClr val="505050"/>
                  </a:gs>
                </a:gsLst>
              </a:gradFill>
              <a:effectLst/>
              <a:uLnTx/>
              <a:uFillTx/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Segoe UI Semilight" panose="020B0402040204020203" pitchFamily="34" charset="0"/>
              </a:rPr>
              <a:t>Scalable Machine Learning Library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2751A-3961-4F6D-A4CD-A95F0B7B1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641" y="2042985"/>
            <a:ext cx="2630260" cy="295470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01AB66E-7E56-480E-9BE7-8A5105C4C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492" y="2926701"/>
            <a:ext cx="2156051" cy="1968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C86D0E7B-CDAF-45EC-92FA-9BCC21ADFC30}"/>
                  </a:ext>
                </a:extLst>
              </p14:cNvPr>
              <p14:cNvContentPartPr/>
              <p14:nvPr/>
            </p14:nvContentPartPr>
            <p14:xfrm>
              <a:off x="4321329" y="1903363"/>
              <a:ext cx="3670560" cy="9082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C86D0E7B-CDAF-45EC-92FA-9BCC21ADFC3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312689" y="1894723"/>
                <a:ext cx="3688200" cy="92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3282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874" y="287771"/>
            <a:ext cx="11481809" cy="899537"/>
          </a:xfrm>
        </p:spPr>
        <p:txBody>
          <a:bodyPr vert="horz" wrap="square" lIns="146304" tIns="91440" rIns="146304" bIns="91440" rtlCol="0" anchor="ctr">
            <a:normAutofit/>
          </a:bodyPr>
          <a:lstStyle/>
          <a:p>
            <a:pPr algn="ctr" defTabSz="914367" fontAlgn="base">
              <a:spcAft>
                <a:spcPct val="0"/>
              </a:spcAft>
            </a:pPr>
            <a:r>
              <a:rPr lang="en-US" sz="2400" cap="all" spc="800" dirty="0">
                <a:solidFill>
                  <a:srgbClr val="0078D7"/>
                </a:solidFill>
                <a:latin typeface="Segoe UI Light" charset="0"/>
                <a:cs typeface="Segoe UI Light" charset="0"/>
              </a:rPr>
              <a:t>Machine Learning Model 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55095" y="978183"/>
            <a:ext cx="11481809" cy="461665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marL="0" marR="0" lvl="0" indent="0" algn="ctr" defTabSz="91419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ligh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6211" y="5250231"/>
            <a:ext cx="1751385" cy="914270"/>
          </a:xfrm>
          <a:prstGeom prst="rect">
            <a:avLst/>
          </a:prstGeom>
          <a:noFill/>
        </p:spPr>
        <p:txBody>
          <a:bodyPr wrap="none" lIns="182854" tIns="146284" rIns="182854" bIns="146284" rtlCol="0"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Spark Structured</a:t>
            </a: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Streaming</a:t>
            </a:r>
          </a:p>
          <a:p>
            <a:pPr marL="0" marR="0" lvl="0" indent="0" algn="ctr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Stream processing</a:t>
            </a:r>
            <a:endParaRPr kumimoji="0" lang="en-US" sz="16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1455D1-0A07-49A1-ABBE-171609108852}"/>
              </a:ext>
            </a:extLst>
          </p:cNvPr>
          <p:cNvSpPr txBox="1"/>
          <p:nvPr/>
        </p:nvSpPr>
        <p:spPr>
          <a:xfrm>
            <a:off x="310874" y="1774371"/>
            <a:ext cx="3956326" cy="5238357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dirty="0"/>
              <a:t>The process of training an ML </a:t>
            </a:r>
            <a:r>
              <a:rPr lang="en-US" b="1" dirty="0"/>
              <a:t>model</a:t>
            </a:r>
            <a:r>
              <a:rPr lang="en-US" dirty="0"/>
              <a:t> involves providing an ML algorithm (that is, the </a:t>
            </a:r>
            <a:r>
              <a:rPr lang="en-US" b="1" dirty="0"/>
              <a:t>learning</a:t>
            </a:r>
            <a:r>
              <a:rPr lang="en-US" dirty="0"/>
              <a:t> algorithm) with training data to learn from. The term ML </a:t>
            </a:r>
            <a:r>
              <a:rPr lang="en-US" b="1" dirty="0"/>
              <a:t>model</a:t>
            </a:r>
            <a:r>
              <a:rPr lang="en-US" dirty="0"/>
              <a:t> refers to the </a:t>
            </a:r>
            <a:r>
              <a:rPr lang="en-US" b="1" dirty="0"/>
              <a:t>model</a:t>
            </a:r>
            <a:r>
              <a:rPr lang="en-US" dirty="0"/>
              <a:t> artifact that is created by the training process.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 Model is a Mathematical Function f(x)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Eg.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Linear Regression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 = b0 + b1X1 + b2X2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55D1EA-7F79-4F1B-9834-79A9E0F8A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479" y="1674360"/>
            <a:ext cx="3770489" cy="24458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1975EE-FC05-42D6-A0F4-6600F3781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54756"/>
            <a:ext cx="3824968" cy="192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1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4DFDE572-6F62-4BA5-9987-9A9C6FA22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604" y="295275"/>
            <a:ext cx="11888047" cy="917575"/>
          </a:xfrm>
        </p:spPr>
        <p:txBody>
          <a:bodyPr/>
          <a:lstStyle/>
          <a:p>
            <a:r>
              <a:rPr lang="en-US" dirty="0"/>
              <a:t>Modeling Data Science Process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D030C05-E8D7-45FE-A612-FC67C236B10F}"/>
              </a:ext>
            </a:extLst>
          </p:cNvPr>
          <p:cNvSpPr/>
          <p:nvPr/>
        </p:nvSpPr>
        <p:spPr>
          <a:xfrm>
            <a:off x="948697" y="2252550"/>
            <a:ext cx="1722219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Define Objective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7B050E2-467C-4243-98EB-D05915669FDE}"/>
              </a:ext>
            </a:extLst>
          </p:cNvPr>
          <p:cNvSpPr/>
          <p:nvPr/>
        </p:nvSpPr>
        <p:spPr>
          <a:xfrm>
            <a:off x="948698" y="3595766"/>
            <a:ext cx="1720447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Access and Understand the data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CD42FC8-660C-45AD-B6BB-4B81C8204270}"/>
              </a:ext>
            </a:extLst>
          </p:cNvPr>
          <p:cNvSpPr/>
          <p:nvPr/>
        </p:nvSpPr>
        <p:spPr>
          <a:xfrm>
            <a:off x="946927" y="4872010"/>
            <a:ext cx="1736355" cy="9140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326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</a:rPr>
              <a:t>Pre-processing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601FC07-5319-4EAA-A540-371A01573809}"/>
              </a:ext>
            </a:extLst>
          </p:cNvPr>
          <p:cNvSpPr txBox="1"/>
          <p:nvPr/>
        </p:nvSpPr>
        <p:spPr>
          <a:xfrm>
            <a:off x="2300113" y="4821188"/>
            <a:ext cx="453519" cy="498988"/>
          </a:xfrm>
          <a:prstGeom prst="rect">
            <a:avLst/>
          </a:prstGeom>
          <a:noFill/>
        </p:spPr>
        <p:txBody>
          <a:bodyPr wrap="none" lIns="186471" tIns="149177" rIns="186471" bIns="149177" rtlCol="0">
            <a:spAutoFit/>
          </a:bodyPr>
          <a:lstStyle/>
          <a:p>
            <a:pPr marL="0" marR="0" lvl="0" indent="0" defTabSz="932649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12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28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2917">
                      <a:prstClr val="black"/>
                    </a:gs>
                    <a:gs pos="3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</a:rPr>
              <a:t>*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027F62-899F-40E5-BD3E-7B3F357E1750}"/>
              </a:ext>
            </a:extLst>
          </p:cNvPr>
          <p:cNvSpPr/>
          <p:nvPr/>
        </p:nvSpPr>
        <p:spPr bwMode="auto">
          <a:xfrm>
            <a:off x="5366911" y="1113158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Historical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C829D37-F59B-4CAD-BBA2-4623B11C645D}"/>
              </a:ext>
            </a:extLst>
          </p:cNvPr>
          <p:cNvSpPr/>
          <p:nvPr/>
        </p:nvSpPr>
        <p:spPr bwMode="auto">
          <a:xfrm>
            <a:off x="4043772" y="2948291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Training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21CA3EB-214D-44BD-8401-921A0255FB5A}"/>
              </a:ext>
            </a:extLst>
          </p:cNvPr>
          <p:cNvSpPr/>
          <p:nvPr/>
        </p:nvSpPr>
        <p:spPr bwMode="auto">
          <a:xfrm>
            <a:off x="6715292" y="2948291"/>
            <a:ext cx="2322554" cy="801415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Testing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+ labels]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436F42B-4211-4851-8E3A-1B013B9D7DF8}"/>
              </a:ext>
            </a:extLst>
          </p:cNvPr>
          <p:cNvSpPr/>
          <p:nvPr/>
        </p:nvSpPr>
        <p:spPr bwMode="auto">
          <a:xfrm>
            <a:off x="9869729" y="1156076"/>
            <a:ext cx="1810636" cy="80141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Future Data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[features only]</a:t>
            </a:r>
          </a:p>
        </p:txBody>
      </p:sp>
      <p:sp>
        <p:nvSpPr>
          <p:cNvPr id="37" name="Diamond 36">
            <a:extLst>
              <a:ext uri="{FF2B5EF4-FFF2-40B4-BE49-F238E27FC236}">
                <a16:creationId xmlns:a16="http://schemas.microsoft.com/office/drawing/2014/main" id="{F821A949-8ABA-4530-A46E-0CA7B608FEBA}"/>
              </a:ext>
            </a:extLst>
          </p:cNvPr>
          <p:cNvSpPr/>
          <p:nvPr/>
        </p:nvSpPr>
        <p:spPr bwMode="auto">
          <a:xfrm>
            <a:off x="5691569" y="2173181"/>
            <a:ext cx="1673239" cy="757535"/>
          </a:xfrm>
          <a:prstGeom prst="diamond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Split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F4C147D-AA9E-4178-97DD-DD1F54F1D6B0}"/>
              </a:ext>
            </a:extLst>
          </p:cNvPr>
          <p:cNvSpPr/>
          <p:nvPr/>
        </p:nvSpPr>
        <p:spPr bwMode="auto">
          <a:xfrm>
            <a:off x="5691570" y="4038032"/>
            <a:ext cx="1924484" cy="68664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Train Model 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learns from training data]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9D857C0-6C38-4DC0-8AEB-CA6A944B26C2}"/>
              </a:ext>
            </a:extLst>
          </p:cNvPr>
          <p:cNvSpPr/>
          <p:nvPr/>
        </p:nvSpPr>
        <p:spPr bwMode="auto">
          <a:xfrm>
            <a:off x="5691569" y="4861974"/>
            <a:ext cx="1938621" cy="691458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Score Model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predicts on testing data]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24197D-48E4-4AFF-BA31-A1E2BA0637E3}"/>
              </a:ext>
            </a:extLst>
          </p:cNvPr>
          <p:cNvSpPr/>
          <p:nvPr/>
        </p:nvSpPr>
        <p:spPr bwMode="auto">
          <a:xfrm>
            <a:off x="5637158" y="5690781"/>
            <a:ext cx="1938621" cy="67846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Evaluate Model 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[Compare predicted results and true labels]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C0A13C-C647-4531-BF38-3E2B6C1A639C}"/>
              </a:ext>
            </a:extLst>
          </p:cNvPr>
          <p:cNvSpPr/>
          <p:nvPr/>
        </p:nvSpPr>
        <p:spPr bwMode="auto">
          <a:xfrm>
            <a:off x="9316237" y="4035621"/>
            <a:ext cx="1938621" cy="69145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Score Model</a:t>
            </a:r>
          </a:p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[model predicts on future data]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52BD49F-151B-4771-A504-62191AFBD3CF}"/>
              </a:ext>
            </a:extLst>
          </p:cNvPr>
          <p:cNvSpPr/>
          <p:nvPr/>
        </p:nvSpPr>
        <p:spPr bwMode="auto">
          <a:xfrm>
            <a:off x="9124270" y="5070400"/>
            <a:ext cx="2322554" cy="801415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471" tIns="149177" rIns="186471" bIns="1491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50871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24" b="0" i="0" u="none" strike="noStrike" kern="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Prediction Results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4CE6A412-488D-464D-8F8D-E5B3D6E69786}"/>
              </a:ext>
            </a:extLst>
          </p:cNvPr>
          <p:cNvCxnSpPr>
            <a:stCxn id="33" idx="4"/>
            <a:endCxn id="37" idx="0"/>
          </p:cNvCxnSpPr>
          <p:nvPr/>
        </p:nvCxnSpPr>
        <p:spPr>
          <a:xfrm>
            <a:off x="6473776" y="1914572"/>
            <a:ext cx="0" cy="258609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30">
            <a:extLst>
              <a:ext uri="{FF2B5EF4-FFF2-40B4-BE49-F238E27FC236}">
                <a16:creationId xmlns:a16="http://schemas.microsoft.com/office/drawing/2014/main" id="{FDB7E62F-E6A1-4F00-A18C-751416690463}"/>
              </a:ext>
            </a:extLst>
          </p:cNvPr>
          <p:cNvCxnSpPr>
            <a:stCxn id="37" idx="1"/>
            <a:endCxn id="34" idx="0"/>
          </p:cNvCxnSpPr>
          <p:nvPr/>
        </p:nvCxnSpPr>
        <p:spPr>
          <a:xfrm rot="10800000" flipV="1">
            <a:off x="5150638" y="2551950"/>
            <a:ext cx="486520" cy="396341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32">
            <a:extLst>
              <a:ext uri="{FF2B5EF4-FFF2-40B4-BE49-F238E27FC236}">
                <a16:creationId xmlns:a16="http://schemas.microsoft.com/office/drawing/2014/main" id="{6B4DB5F4-4C03-4B27-ADC3-5722B1F940E1}"/>
              </a:ext>
            </a:extLst>
          </p:cNvPr>
          <p:cNvCxnSpPr>
            <a:stCxn id="37" idx="3"/>
            <a:endCxn id="35" idx="0"/>
          </p:cNvCxnSpPr>
          <p:nvPr/>
        </p:nvCxnSpPr>
        <p:spPr>
          <a:xfrm>
            <a:off x="7310397" y="2551950"/>
            <a:ext cx="511761" cy="396341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35">
            <a:extLst>
              <a:ext uri="{FF2B5EF4-FFF2-40B4-BE49-F238E27FC236}">
                <a16:creationId xmlns:a16="http://schemas.microsoft.com/office/drawing/2014/main" id="{A5311067-9816-4A03-BA60-252BDFB935C3}"/>
              </a:ext>
            </a:extLst>
          </p:cNvPr>
          <p:cNvCxnSpPr>
            <a:stCxn id="34" idx="4"/>
            <a:endCxn id="38" idx="1"/>
          </p:cNvCxnSpPr>
          <p:nvPr/>
        </p:nvCxnSpPr>
        <p:spPr>
          <a:xfrm rot="16200000" flipH="1">
            <a:off x="5078075" y="3822268"/>
            <a:ext cx="631646" cy="48652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38">
            <a:extLst>
              <a:ext uri="{FF2B5EF4-FFF2-40B4-BE49-F238E27FC236}">
                <a16:creationId xmlns:a16="http://schemas.microsoft.com/office/drawing/2014/main" id="{CCCE2420-1ACB-4250-A796-6B88E6E0C203}"/>
              </a:ext>
            </a:extLst>
          </p:cNvPr>
          <p:cNvCxnSpPr>
            <a:stCxn id="35" idx="4"/>
            <a:endCxn id="39" idx="3"/>
          </p:cNvCxnSpPr>
          <p:nvPr/>
        </p:nvCxnSpPr>
        <p:spPr>
          <a:xfrm rot="5400000">
            <a:off x="6969969" y="4355515"/>
            <a:ext cx="1457999" cy="246380"/>
          </a:xfrm>
          <a:prstGeom prst="bentConnector2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2">
            <a:extLst>
              <a:ext uri="{FF2B5EF4-FFF2-40B4-BE49-F238E27FC236}">
                <a16:creationId xmlns:a16="http://schemas.microsoft.com/office/drawing/2014/main" id="{A7D9B964-522A-4ECD-91F1-C18BA339E4B8}"/>
              </a:ext>
            </a:extLst>
          </p:cNvPr>
          <p:cNvCxnSpPr>
            <a:stCxn id="38" idx="3"/>
            <a:endCxn id="41" idx="1"/>
          </p:cNvCxnSpPr>
          <p:nvPr/>
        </p:nvCxnSpPr>
        <p:spPr>
          <a:xfrm flipV="1">
            <a:off x="7561643" y="4381352"/>
            <a:ext cx="1754595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6">
            <a:extLst>
              <a:ext uri="{FF2B5EF4-FFF2-40B4-BE49-F238E27FC236}">
                <a16:creationId xmlns:a16="http://schemas.microsoft.com/office/drawing/2014/main" id="{32DE9E87-370C-47DD-AD29-59183F1C1FC1}"/>
              </a:ext>
            </a:extLst>
          </p:cNvPr>
          <p:cNvCxnSpPr>
            <a:cxnSpLocks/>
            <a:stCxn id="36" idx="4"/>
            <a:endCxn id="41" idx="0"/>
          </p:cNvCxnSpPr>
          <p:nvPr/>
        </p:nvCxnSpPr>
        <p:spPr>
          <a:xfrm rot="5400000">
            <a:off x="9491233" y="2751807"/>
            <a:ext cx="2078130" cy="489499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5CD5A913-CE08-46F1-AA72-6C3008E0144D}"/>
              </a:ext>
            </a:extLst>
          </p:cNvPr>
          <p:cNvCxnSpPr>
            <a:stCxn id="41" idx="2"/>
            <a:endCxn id="42" idx="0"/>
          </p:cNvCxnSpPr>
          <p:nvPr/>
        </p:nvCxnSpPr>
        <p:spPr>
          <a:xfrm rot="5400000">
            <a:off x="10113888" y="4898741"/>
            <a:ext cx="343319" cy="1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A5B8D3A-1570-49D7-9EB6-8BCFCE485C43}"/>
              </a:ext>
            </a:extLst>
          </p:cNvPr>
          <p:cNvCxnSpPr>
            <a:stCxn id="38" idx="2"/>
            <a:endCxn id="39" idx="0"/>
          </p:cNvCxnSpPr>
          <p:nvPr/>
        </p:nvCxnSpPr>
        <p:spPr>
          <a:xfrm>
            <a:off x="6599400" y="4724671"/>
            <a:ext cx="7068" cy="137304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4D8B187-E86C-4F14-92A3-26751FA1E079}"/>
              </a:ext>
            </a:extLst>
          </p:cNvPr>
          <p:cNvCxnSpPr>
            <a:stCxn id="39" idx="2"/>
            <a:endCxn id="40" idx="0"/>
          </p:cNvCxnSpPr>
          <p:nvPr/>
        </p:nvCxnSpPr>
        <p:spPr>
          <a:xfrm>
            <a:off x="6606467" y="5553432"/>
            <a:ext cx="0" cy="137346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33">
            <a:extLst>
              <a:ext uri="{FF2B5EF4-FFF2-40B4-BE49-F238E27FC236}">
                <a16:creationId xmlns:a16="http://schemas.microsoft.com/office/drawing/2014/main" id="{E39C8FEB-16D7-4C8A-84E2-560413D973D7}"/>
              </a:ext>
            </a:extLst>
          </p:cNvPr>
          <p:cNvCxnSpPr>
            <a:stCxn id="31" idx="3"/>
            <a:endCxn id="33" idx="2"/>
          </p:cNvCxnSpPr>
          <p:nvPr/>
        </p:nvCxnSpPr>
        <p:spPr>
          <a:xfrm flipV="1">
            <a:off x="2683281" y="1513865"/>
            <a:ext cx="2629219" cy="3815155"/>
          </a:xfrm>
          <a:prstGeom prst="bentConnector3">
            <a:avLst>
              <a:gd name="adj1" fmla="val 38587"/>
            </a:avLst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3DFFD61-6E71-4F16-9064-5D2321F45F8D}"/>
              </a:ext>
            </a:extLst>
          </p:cNvPr>
          <p:cNvCxnSpPr>
            <a:stCxn id="29" idx="2"/>
            <a:endCxn id="30" idx="0"/>
          </p:cNvCxnSpPr>
          <p:nvPr/>
        </p:nvCxnSpPr>
        <p:spPr>
          <a:xfrm flipH="1">
            <a:off x="1808921" y="3166575"/>
            <a:ext cx="885" cy="42919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7C5AFF3-AF82-4371-B6EB-56CD344A3054}"/>
              </a:ext>
            </a:extLst>
          </p:cNvPr>
          <p:cNvCxnSpPr>
            <a:stCxn id="30" idx="2"/>
            <a:endCxn id="31" idx="0"/>
          </p:cNvCxnSpPr>
          <p:nvPr/>
        </p:nvCxnSpPr>
        <p:spPr>
          <a:xfrm>
            <a:off x="1808921" y="4509789"/>
            <a:ext cx="6182" cy="362221"/>
          </a:xfrm>
          <a:prstGeom prst="straightConnector1">
            <a:avLst/>
          </a:prstGeom>
          <a:ln w="285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31183D55-3652-4C11-B5C7-0E67154585D6}"/>
                  </a:ext>
                </a:extLst>
              </p14:cNvPr>
              <p14:cNvContentPartPr/>
              <p14:nvPr/>
            </p14:nvContentPartPr>
            <p14:xfrm>
              <a:off x="2428809" y="4043923"/>
              <a:ext cx="2912040" cy="25779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31183D55-3652-4C11-B5C7-0E67154585D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809" y="4035282"/>
                <a:ext cx="2929680" cy="25956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109B1369-274A-4CE5-BC0E-314D35D51BB7}"/>
                  </a:ext>
                </a:extLst>
              </p14:cNvPr>
              <p14:cNvContentPartPr/>
              <p14:nvPr/>
            </p14:nvContentPartPr>
            <p14:xfrm>
              <a:off x="242169" y="4584283"/>
              <a:ext cx="1717200" cy="2155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109B1369-274A-4CE5-BC0E-314D35D51BB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527" y="4575283"/>
                <a:ext cx="1734844" cy="21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DC3BBB4-4ADC-4F16-9891-FCBEA1061FCA}"/>
                  </a:ext>
                </a:extLst>
              </p14:cNvPr>
              <p14:cNvContentPartPr/>
              <p14:nvPr/>
            </p14:nvContentPartPr>
            <p14:xfrm>
              <a:off x="7778769" y="608083"/>
              <a:ext cx="4283640" cy="61178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DC3BBB4-4ADC-4F16-9891-FCBEA1061FC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770129" y="599443"/>
                <a:ext cx="4301280" cy="613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259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GXFY15">
  <a:themeElements>
    <a:clrScheme name="Custom 55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2050"/>
      </a:accent2>
      <a:accent3>
        <a:srgbClr val="643BCD"/>
      </a:accent3>
      <a:accent4>
        <a:srgbClr val="ABABAB"/>
      </a:accent4>
      <a:accent5>
        <a:srgbClr val="505050"/>
      </a:accent5>
      <a:accent6>
        <a:srgbClr val="FFB900"/>
      </a:accent6>
      <a:hlink>
        <a:srgbClr val="0078D7"/>
      </a:hlink>
      <a:folHlink>
        <a:srgbClr val="0078D7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IoT">
  <a:themeElements>
    <a:clrScheme name="Custom 1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IoT" id="{1A28EA9D-8FA7-4685-9C12-B90585D9DE45}" vid="{83CBEF95-E0D6-4CDE-BA6F-843577698027}"/>
    </a:ext>
  </a:extLst>
</a:theme>
</file>

<file path=ppt/theme/theme4.xml><?xml version="1.0" encoding="utf-8"?>
<a:theme xmlns:a="http://schemas.openxmlformats.org/drawingml/2006/main" name="2_ML">
  <a:themeElements>
    <a:clrScheme name="Custom 8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02050"/>
      </a:accent1>
      <a:accent2>
        <a:srgbClr val="B4009E"/>
      </a:accent2>
      <a:accent3>
        <a:srgbClr val="107C10"/>
      </a:accent3>
      <a:accent4>
        <a:srgbClr val="5C2D91"/>
      </a:accent4>
      <a:accent5>
        <a:srgbClr val="008272"/>
      </a:accent5>
      <a:accent6>
        <a:srgbClr val="D83B01"/>
      </a:accent6>
      <a:hlink>
        <a:srgbClr val="00BCF2"/>
      </a:hlink>
      <a:folHlink>
        <a:srgbClr val="002050"/>
      </a:folHlink>
    </a:clrScheme>
    <a:fontScheme name="Segoe UI L - Segoe UI SemiLight">
      <a:majorFont>
        <a:latin typeface="Segoe UI Light"/>
        <a:ea typeface=""/>
        <a:cs typeface=""/>
      </a:majorFont>
      <a:minorFont>
        <a:latin typeface="Segoe UI Semi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ES243BK-R1_Edson" id="{7FA50A56-66DF-4957-B093-DDBFDD24F612}" vid="{2F29F2AE-BCF6-4017-BA1B-18B93B53653C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ocumentDescription xmlns="230e9df3-be65-4c73-a93b-d1236ebd677e">An introduction to Azure Databricks &lt;a href="https://microsoft.sharepoint.com/sites/infopedia/media/details/aevd-3-128209"&gt;View recording session&lt;/a&gt;</DocumentDescription>
    <od9986d31974458fb3007746ec0bce5f xmlns="230e9df3-be65-4c73-a93b-d1236ebd677e">
      <Terms xmlns="http://schemas.microsoft.com/office/infopath/2007/PartnerControls"/>
    </od9986d31974458fb3007746ec0bce5f>
    <hd9637eefc984b85b6097c6374e15725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training materials</TermName>
          <TermId xmlns="http://schemas.microsoft.com/office/infopath/2007/PartnerControls">806588bc-f86d-4a67-aeb8-7206d3434c40</TermId>
        </TermInfo>
      </Terms>
    </hd9637eefc984b85b6097c6374e15725>
    <k20e0dfa74bf4e44818db03027b0ccd8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Artificial Intelligence and Research Group</TermName>
          <TermId xmlns="http://schemas.microsoft.com/office/infopath/2007/PartnerControls">bc53c690-bfc4-4b06-b08b-99b2bf5a2a45</TermId>
        </TermInfo>
      </Terms>
    </k20e0dfa74bf4e44818db03027b0ccd8>
    <Owner xmlns="230e9df3-be65-4c73-a93b-d1236ebd677e">
      <UserInfo>
        <DisplayName>Shelley Way</DisplayName>
        <AccountId>79</AccountId>
        <AccountType/>
      </UserInfo>
    </Owner>
    <PublishDate xmlns="230E9DF3-BE65-4C73-A93B-D1236EBD677E">2018-06-14T07:00:00+00:00</PublishDate>
    <k21a64daf20d4502b2796a1c6b8ce6c8 xmlns="230e9df3-be65-4c73-a93b-d1236ebd677e">
      <Terms xmlns="http://schemas.microsoft.com/office/infopath/2007/PartnerControls"/>
    </k21a64daf20d4502b2796a1c6b8ce6c8>
    <GenericHTML1 xmlns="230e9df3-be65-4c73-a93b-d1236ebd677e" xsi:nil="true"/>
    <Expire_x0020_Review xmlns="230e9df3-be65-4c73-a93b-d1236ebd677e">2019-06-14T07:00:00+00:00</Expire_x0020_Review>
    <l3c3ea61849e4288a8acc49bb5388e8c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  <TermInfo xmlns="http://schemas.microsoft.com/office/infopath/2007/PartnerControls">
          <TermName xmlns="http://schemas.microsoft.com/office/infopath/2007/PartnerControls">Microsoft Azure Marketing</TermName>
          <TermId xmlns="http://schemas.microsoft.com/office/infopath/2007/PartnerControls">0958c357-5252-473f-8b4e-42f27525a99d</TermId>
        </TermInfo>
      </Terms>
    </l3c3ea61849e4288a8acc49bb5388e8c>
    <ConfidentialityTaxHTField0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internal users</TermName>
          <TermId xmlns="http://schemas.microsoft.com/office/infopath/2007/PartnerControls">461efa83-0283-486a-a8d5-943328f3693f</TermId>
        </TermInfo>
      </Terms>
    </ConfidentialityTaxHTField0>
    <Blog_x0020_Name xmlns="230e9df3-be65-4c73-a93b-d1236ebd677e" xsi:nil="true"/>
    <eb54ac91059940029a3cc8a4ff5af673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Cloud and Enterprise</TermName>
          <TermId xmlns="http://schemas.microsoft.com/office/infopath/2007/PartnerControls">adc2fe87-c79a-4ded-a449-3f86b954069d</TermId>
        </TermInfo>
        <TermInfo xmlns="http://schemas.microsoft.com/office/infopath/2007/PartnerControls">
          <TermName xmlns="http://schemas.microsoft.com/office/infopath/2007/PartnerControls">Worldwide Readiness</TermName>
          <TermId xmlns="http://schemas.microsoft.com/office/infopath/2007/PartnerControls">c6595b84-b463-470a-bb46-2a47364645be</TermId>
        </TermInfo>
      </Terms>
    </eb54ac91059940029a3cc8a4ff5af673>
    <FolderExtensions xmlns="230e9df3-be65-4c73-a93b-d1236ebd677e" xsi:nil="true"/>
    <PublishingPageContent xmlns="http://schemas.microsoft.com/sharepoint/v3" xsi:nil="true"/>
    <ContentID xmlns="230e9df3-be65-4c73-a93b-d1236ebd677e" xsi:nil="true"/>
    <Coowner xmlns="230e9df3-be65-4c73-a93b-d1236ebd677e">
      <UserInfo>
        <DisplayName>i:0#.f|membership|v-danaja@microsoft.com</DisplayName>
        <AccountId>176</AccountId>
        <AccountType/>
      </UserInfo>
    </Coowner>
    <ef109fd36bcf4bcd9dd945731030600b xmlns="230e9df3-be65-4c73-a93b-d1236ebd677e">
      <Terms xmlns="http://schemas.microsoft.com/office/infopath/2007/PartnerControls"/>
    </ef109fd36bcf4bcd9dd945731030600b>
    <ApplyWorkflowRules xmlns="230E9DF3-BE65-4C73-A93B-D1236EBD677E">Yes</ApplyWorkflowRules>
    <bf80e81150e248c48aa8cffdf0021a1f xmlns="230e9df3-be65-4c73-a93b-d1236ebd677e">
      <Terms xmlns="http://schemas.microsoft.com/office/infopath/2007/PartnerControls"/>
    </bf80e81150e248c48aa8cffdf0021a1f>
    <ec5b2ad5c27b45fb8a00a1f27c7ce1ae xmlns="230e9df3-be65-4c73-a93b-d1236ebd677e">
      <Terms xmlns="http://schemas.microsoft.com/office/infopath/2007/PartnerControls"/>
    </ec5b2ad5c27b45fb8a00a1f27c7ce1ae>
    <m6d26e40ac264097a006193f92232ece xmlns="230e9df3-be65-4c73-a93b-d1236ebd677e">
      <Terms xmlns="http://schemas.microsoft.com/office/infopath/2007/PartnerControls"/>
    </m6d26e40ac264097a006193f92232ece>
    <b60f8d2dbb984f349d80d8196897f4d3 xmlns="230e9df3-be65-4c73-a93b-d1236ebd677e">
      <Terms xmlns="http://schemas.microsoft.com/office/infopath/2007/PartnerControls"/>
    </b60f8d2dbb984f349d80d8196897f4d3>
    <Thumbnail1 xmlns="230e9df3-be65-4c73-a93b-d1236ebd677e">
      <Url>https://microsoft.sharepoint.com/sites/Infopedia_G01KC/Style%20Library/Thumbnails/G01KC-2-1217/Creating%20Custom%20AI%20Solutions%20with%20Azure%20Databricks.png</Url>
      <Description>/sites/Infopedia_G01KC/Style Library/Thumbnails/G01KC-2-1217/Creating Custom AI Solutions with Azure Databricks.png</Description>
    </Thumbnail1>
    <i0d941ee1e744ffea7aeee9924c91cbb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artificial intelligence</TermName>
          <TermId xmlns="http://schemas.microsoft.com/office/infopath/2007/PartnerControls">11fa0c26-d93f-4fa8-9b81-cf60b8e62d0c</TermId>
        </TermInfo>
        <TermInfo xmlns="http://schemas.microsoft.com/office/infopath/2007/PartnerControls">
          <TermName xmlns="http://schemas.microsoft.com/office/infopath/2007/PartnerControls">machine learning</TermName>
          <TermId xmlns="http://schemas.microsoft.com/office/infopath/2007/PartnerControls">912b89bd-3197-4d37-838b-dea3c299099a</TermId>
        </TermInfo>
        <TermInfo xmlns="http://schemas.microsoft.com/office/infopath/2007/PartnerControls">
          <TermName xmlns="http://schemas.microsoft.com/office/infopath/2007/PartnerControls">Data and AI</TermName>
          <TermId xmlns="http://schemas.microsoft.com/office/infopath/2007/PartnerControls">60d86926-9fc6-4873-ad19-e15bf82160d7</TermId>
        </TermInfo>
      </Terms>
    </i0d941ee1e744ffea7aeee9924c91cbb>
    <RoutingRuleDescription xmlns="http://schemas.microsoft.com/sharepoint/v3" xsi:nil="true"/>
    <PublishingExpirationDate xmlns="http://schemas.microsoft.com/sharepoint/v3" xsi:nil="true"/>
    <ga0c0bf70a6644469c61b3efa7025301 xmlns="230e9df3-be65-4c73-a93b-d1236ebd677e">
      <Terms xmlns="http://schemas.microsoft.com/office/infopath/2007/PartnerControls"/>
    </ga0c0bf70a6644469c61b3efa7025301>
    <ReportOwner xmlns="http://schemas.microsoft.com/sharepoint/v3">
      <UserInfo>
        <DisplayName/>
        <AccountId xsi:nil="true"/>
        <AccountType/>
      </UserInfo>
    </ReportOwner>
    <i1b478372f814787abd313030b81fcb2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Intelligent Cloud</TermName>
          <TermId xmlns="http://schemas.microsoft.com/office/infopath/2007/PartnerControls">657064bb-35a2-46dd-babb-ff4e84e62f8c</TermId>
        </TermInfo>
      </Terms>
    </i1b478372f814787abd313030b81fcb2>
    <TaxKeywordTaxHTField xmlns="230e9df3-be65-4c73-a93b-d1236ebd677e">
      <Terms xmlns="http://schemas.microsoft.com/office/infopath/2007/PartnerControls"/>
    </TaxKeywordTaxHTField>
    <b4224c12c78d42ea9b214de0badf8358 xmlns="230e9df3-be65-4c73-a93b-d1236ebd677e">
      <Terms xmlns="http://schemas.microsoft.com/office/infopath/2007/PartnerControls"/>
    </b4224c12c78d42ea9b214de0badf8358>
    <TaxCatchAll xmlns="230e9df3-be65-4c73-a93b-d1236ebd677e">
      <Value>36</Value>
      <Value>35</Value>
      <Value>34</Value>
      <Value>31</Value>
      <Value>29</Value>
      <Value>2325</Value>
      <Value>2182</Value>
      <Value>21</Value>
      <Value>2236</Value>
      <Value>342</Value>
      <Value>2559</Value>
      <Value>5</Value>
      <Value>374</Value>
      <Value>222</Value>
    </TaxCatchAll>
    <Update_x0020_Parent_x0020_Child_x0020_Relation_x0020_for_x0020_KCDOCs2 xmlns="1c7e1a94-f886-43f0-af7a-031cdfff3ff3">
      <Url>https://microsoft.sharepoint.com/sites/Infopedia_G01KC/_layouts/15/wrkstat.aspx?List=1c7e1a94-f886-43f0-af7a-031cdfff3ff3&amp;WorkflowInstanceName=03c8f206-944f-4f9e-932d-f559141e2cd5</Url>
      <Description>Update Parent Child Relation for KCDOCs2</Description>
    </Update_x0020_Parent_x0020_Child_x0020_Relation_x0020_for_x0020_KCDOCs2>
    <mb88723863e1404388ba3733387d48df xmlns="230e9df3-be65-4c73-a93b-d1236ebd677e">
      <Terms xmlns="http://schemas.microsoft.com/office/infopath/2007/PartnerControls"/>
    </mb88723863e1404388ba3733387d48df>
    <ParentID1 xmlns="230e9df3-be65-4c73-a93b-d1236ebd677e">G01KC-2-1209</ParentID1>
    <kf34bcdc8fc34e479d3f94c6210e8e27 xmlns="230e9df3-be65-4c73-a93b-d1236ebd677e">
      <Terms xmlns="http://schemas.microsoft.com/office/infopath/2007/PartnerControls"/>
    </kf34bcdc8fc34e479d3f94c6210e8e27>
    <m6c7b4717b6346e6a075a59dd47eac69 xmlns="230e9df3-be65-4c73-a93b-d1236ebd677e">
      <Terms xmlns="http://schemas.microsoft.com/office/infopath/2007/PartnerControls">
        <TermInfo xmlns="http://schemas.microsoft.com/office/infopath/2007/PartnerControls">
          <TermName xmlns="http://schemas.microsoft.com/office/infopath/2007/PartnerControls">Azure platform</TermName>
          <TermId xmlns="http://schemas.microsoft.com/office/infopath/2007/PartnerControls">df6aaec2-d07c-4319-b510-15a691aea35b</TermId>
        </TermInfo>
        <TermInfo xmlns="http://schemas.microsoft.com/office/infopath/2007/PartnerControls">
          <TermName xmlns="http://schemas.microsoft.com/office/infopath/2007/PartnerControls">features</TermName>
          <TermId xmlns="http://schemas.microsoft.com/office/infopath/2007/PartnerControls">94b87768-f145-4764-adbd-fec700e47348</TermId>
        </TermInfo>
        <TermInfo xmlns="http://schemas.microsoft.com/office/infopath/2007/PartnerControls">
          <TermName xmlns="http://schemas.microsoft.com/office/infopath/2007/PartnerControls">readiness</TermName>
          <TermId xmlns="http://schemas.microsoft.com/office/infopath/2007/PartnerControls">0bad9107-5243-4424-8599-de9537dda9af</TermId>
        </TermInfo>
      </Terms>
    </m6c7b4717b6346e6a075a59dd47eac69>
    <GenericText2 xmlns="230e9df3-be65-4c73-a93b-d1236ebd677e" xsi:nil="true"/>
    <_dlc_DocId xmlns="230e9df3-be65-4c73-a93b-d1236ebd677e">G01KC-1878465518-1217</_dlc_DocId>
    <_dlc_DocIdUrl xmlns="230e9df3-be65-4c73-a93b-d1236ebd677e">
      <Url>https://microsoft.sharepoint.com/sites/Infopedia_G01KC/_layouts/15/DocIdRedir.aspx?ID=G01KC-1878465518-1217</Url>
      <Description>G01KC-1878465518-1217</Description>
    </_dlc_DocIdUrl>
    <_dlc_ExpireDateSaved xmlns="http://schemas.microsoft.com/sharepoint/v3" xsi:nil="true"/>
    <_dlc_ExpireDate xmlns="http://schemas.microsoft.com/sharepoint/v3">2019-06-14T07:00:00+00:00</_dlc_ExpireDate>
  </documentManagement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SMSG KM Open Document" ma:contentTypeID="0x0101000E4CB7077FEE4FF7AE86D4A500EEC780030016C849C62B10EB41ACA8C7EEDEF40BB2006A83F15B98C1FD4E8D76F6993277120D" ma:contentTypeVersion="36" ma:contentTypeDescription="" ma:contentTypeScope="" ma:versionID="ea62070e73627ed261dccb5fc742980c">
  <xsd:schema xmlns:xsd="http://www.w3.org/2001/XMLSchema" xmlns:xs="http://www.w3.org/2001/XMLSchema" xmlns:p="http://schemas.microsoft.com/office/2006/metadata/properties" xmlns:ns1="http://schemas.microsoft.com/sharepoint/v3" xmlns:ns2="230e9df3-be65-4c73-a93b-d1236ebd677e" xmlns:ns3="230E9DF3-BE65-4C73-A93B-D1236EBD677E" xmlns:ns4="b3bc04a5-d503-43b1-b98c-a8cf663329d9" xmlns:ns5="1c7e1a94-f886-43f0-af7a-031cdfff3ff3" targetNamespace="http://schemas.microsoft.com/office/2006/metadata/properties" ma:root="true" ma:fieldsID="2d5fd911e1338750595046e52099feb0" ns1:_="" ns2:_="" ns3:_="" ns4:_="" ns5:_="">
    <xsd:import namespace="http://schemas.microsoft.com/sharepoint/v3"/>
    <xsd:import namespace="230e9df3-be65-4c73-a93b-d1236ebd677e"/>
    <xsd:import namespace="230E9DF3-BE65-4C73-A93B-D1236EBD677E"/>
    <xsd:import namespace="b3bc04a5-d503-43b1-b98c-a8cf663329d9"/>
    <xsd:import namespace="1c7e1a94-f886-43f0-af7a-031cdfff3ff3"/>
    <xsd:element name="properties">
      <xsd:complexType>
        <xsd:sequence>
          <xsd:element name="documentManagement">
            <xsd:complexType>
              <xsd:all>
                <xsd:element ref="ns1:RoutingRuleDescription" minOccurs="0"/>
                <xsd:element ref="ns2:DocumentDescription" minOccurs="0"/>
                <xsd:element ref="ns2:Owner" minOccurs="0"/>
                <xsd:element ref="ns3:PublishDate" minOccurs="0"/>
                <xsd:element ref="ns2:Expire_x0020_Review" minOccurs="0"/>
                <xsd:element ref="ns1:PublishingPageContent" minOccurs="0"/>
                <xsd:element ref="ns2:Thumbnail1" minOccurs="0"/>
                <xsd:element ref="ns1:AverageRating" minOccurs="0"/>
                <xsd:element ref="ns1:RatingCount" minOccurs="0"/>
                <xsd:element ref="ns1:PublishingExpirationDate" minOccurs="0"/>
                <xsd:element ref="ns3:ApplyWorkflowRules" minOccurs="0"/>
                <xsd:element ref="ns2:ContentID" minOccurs="0"/>
                <xsd:element ref="ns2:Blog_x0020_Name" minOccurs="0"/>
                <xsd:element ref="ns2:_dlc_DocIdPersistId" minOccurs="0"/>
                <xsd:element ref="ns2:eb54ac91059940029a3cc8a4ff5af673" minOccurs="0"/>
                <xsd:element ref="ns1:ReportOwner" minOccurs="0"/>
                <xsd:element ref="ns2:bf80e81150e248c48aa8cffdf0021a1f" minOccurs="0"/>
                <xsd:element ref="ns2:od9986d31974458fb3007746ec0bce5f" minOccurs="0"/>
                <xsd:element ref="ns2:k21a64daf20d4502b2796a1c6b8ce6c8" minOccurs="0"/>
                <xsd:element ref="ns2:ef109fd36bcf4bcd9dd945731030600b" minOccurs="0"/>
                <xsd:element ref="ns2:hd9637eefc984b85b6097c6374e15725" minOccurs="0"/>
                <xsd:element ref="ns2:ga0c0bf70a6644469c61b3efa7025301" minOccurs="0"/>
                <xsd:element ref="ns2:i1b478372f814787abd313030b81fcb2" minOccurs="0"/>
                <xsd:element ref="ns2:i0d941ee1e744ffea7aeee9924c91cbb" minOccurs="0"/>
                <xsd:element ref="ns2:m6d26e40ac264097a006193f92232ece" minOccurs="0"/>
                <xsd:element ref="ns2:kf34bcdc8fc34e479d3f94c6210e8e27" minOccurs="0"/>
                <xsd:element ref="ns2:mb88723863e1404388ba3733387d48df" minOccurs="0"/>
                <xsd:element ref="ns2:TaxCatchAll" minOccurs="0"/>
                <xsd:element ref="ns2:k20e0dfa74bf4e44818db03027b0ccd8" minOccurs="0"/>
                <xsd:element ref="ns2:l3c3ea61849e4288a8acc49bb5388e8c" minOccurs="0"/>
                <xsd:element ref="ns2:ec5b2ad5c27b45fb8a00a1f27c7ce1ae" minOccurs="0"/>
                <xsd:element ref="ns2:TaxCatchAllLabel" minOccurs="0"/>
                <xsd:element ref="ns2:b60f8d2dbb984f349d80d8196897f4d3" minOccurs="0"/>
                <xsd:element ref="ns2:TaxKeywordTaxHTField" minOccurs="0"/>
                <xsd:element ref="ns2:m6c7b4717b6346e6a075a59dd47eac69" minOccurs="0"/>
                <xsd:element ref="ns2:ConfidentialityTaxHTField0" minOccurs="0"/>
                <xsd:element ref="ns2:b4224c12c78d42ea9b214de0badf8358" minOccurs="0"/>
                <xsd:element ref="ns2:_dlc_DocId" minOccurs="0"/>
                <xsd:element ref="ns2:Coowner" minOccurs="0"/>
                <xsd:element ref="ns2:FolderExtensions" minOccurs="0"/>
                <xsd:element ref="ns2:ParentID1" minOccurs="0"/>
                <xsd:element ref="ns2:GenericText2" minOccurs="0"/>
                <xsd:element ref="ns2:GenericHTML1" minOccurs="0"/>
                <xsd:element ref="ns4:MediaServiceDateTaken" minOccurs="0"/>
                <xsd:element ref="ns4:MediaServiceAutoTags" minOccurs="0"/>
                <xsd:element ref="ns5:Update_x0020_Parent_x0020_Child_x0020_Relation_x0020_for_x0020_KCDOCs2" minOccurs="0"/>
                <xsd:element ref="ns2:_dlc_DocIdUrl" minOccurs="0"/>
                <xsd:element ref="ns1:_dlc_Exempt" minOccurs="0"/>
                <xsd:element ref="ns1:_dlc_ExpireDateSaved" minOccurs="0"/>
                <xsd:element ref="ns1:_dlc_ExpireDate" minOccurs="0"/>
                <xsd:element ref="ns5:MediaServiceOCR" minOccurs="0"/>
                <xsd:element ref="ns5:MediaServiceEventHashCode" minOccurs="0"/>
                <xsd:element ref="ns5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RoutingRuleDescription" ma:index="2" nillable="true" ma:displayName="Description" ma:description="" ma:hidden="true" ma:internalName="RoutingRuleDescription" ma:readOnly="false">
      <xsd:simpleType>
        <xsd:restriction base="dms:Text">
          <xsd:maxLength value="255"/>
        </xsd:restriction>
      </xsd:simpleType>
    </xsd:element>
    <xsd:element name="PublishingPageContent" ma:index="10" nillable="true" ma:displayName="Page Content" ma:description="Page Content is a site column created by the Publishing feature. It is used on the Article Page Content Type as the content of the page." ma:internalName="PublishingPageContent">
      <xsd:simpleType>
        <xsd:restriction base="dms:Unknown"/>
      </xsd:simpleType>
    </xsd:element>
    <xsd:element name="AverageRating" ma:index="14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5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PublishingExpirationDate" ma:index="18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ReportOwner" ma:index="38" nillable="true" ma:displayName="Owner (People and Groups)" ma:description="Owner of this document" ma:hidden="true" ma:list="UserInfo" ma:SearchPeopleOnly="false" ma:SharePointGroup="0" ma:internalName="Report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_dlc_Exempt" ma:index="76" nillable="true" ma:displayName="Exempt from Policy" ma:description="" ma:hidden="true" ma:internalName="_dlc_Exempt" ma:readOnly="true">
      <xsd:simpleType>
        <xsd:restriction base="dms:Unknown"/>
      </xsd:simpleType>
    </xsd:element>
    <xsd:element name="_dlc_ExpireDateSaved" ma:index="77" nillable="true" ma:displayName="Original Expiration Date" ma:description="" ma:hidden="true" ma:internalName="_dlc_ExpireDateSaved" ma:readOnly="true">
      <xsd:simpleType>
        <xsd:restriction base="dms:DateTime"/>
      </xsd:simpleType>
    </xsd:element>
    <xsd:element name="_dlc_ExpireDate" ma:index="78" nillable="true" ma:displayName="Expiration Date" ma:description="" ma:hidden="true" ma:indexed="true" ma:internalName="_dlc_ExpireDat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DocumentDescription" ma:index="3" nillable="true" ma:displayName="Document Description" ma:description="Alternate description for documents that can be used for display." ma:internalName="DocumentDescription">
      <xsd:simpleType>
        <xsd:restriction base="dms:Note">
          <xsd:maxLength value="255"/>
        </xsd:restriction>
      </xsd:simpleType>
    </xsd:element>
    <xsd:element name="Owner" ma:index="4" nillable="true" ma:displayName="Owner" ma:list="UserInfo" ma:SharePointGroup="0" ma:internalName="Owner" ma:readOnly="false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xpire_x0020_Review" ma:index="6" nillable="true" ma:displayName="Expiration" ma:format="DateOnly" ma:internalName="Expire_x0020_Review" ma:readOnly="false">
      <xsd:simpleType>
        <xsd:restriction base="dms:DateTime"/>
      </xsd:simpleType>
    </xsd:element>
    <xsd:element name="Thumbnail1" ma:index="11" nillable="true" ma:displayName="Thumbnail" ma:format="Hyperlink" ma:internalName="Thumbnail1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ContentID" ma:index="20" nillable="true" ma:displayName="ContentID" ma:indexed="true" ma:internalName="ContentID" ma:readOnly="false">
      <xsd:simpleType>
        <xsd:restriction base="dms:Text">
          <xsd:maxLength value="255"/>
        </xsd:restriction>
      </xsd:simpleType>
    </xsd:element>
    <xsd:element name="Blog_x0020_Name" ma:index="21" nillable="true" ma:displayName="Blog Name" ma:description="Title of an Infopedia Blog" ma:internalName="Blog_x0020_Name">
      <xsd:simpleType>
        <xsd:restriction base="dms:Text">
          <xsd:maxLength value="255"/>
        </xsd:restriction>
      </xsd:simpleType>
    </xsd:element>
    <xsd:element name="_dlc_DocIdPersistId" ma:index="36" nillable="true" ma:displayName="Persist ID" ma:description="Keep ID on add." ma:hidden="true" ma:internalName="_dlc_DocIdPersistId" ma:readOnly="true">
      <xsd:simpleType>
        <xsd:restriction base="dms:Boolean"/>
      </xsd:simpleType>
    </xsd:element>
    <xsd:element name="eb54ac91059940029a3cc8a4ff5af673" ma:index="37" nillable="true" ma:taxonomy="true" ma:internalName="eb54ac91059940029a3cc8a4ff5af673" ma:taxonomyFieldName="SMSGDomain" ma:displayName="SMSG Domain" ma:default="" ma:fieldId="{eb54ac91-0599-4002-9a3c-c8a4ff5af673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bf80e81150e248c48aa8cffdf0021a1f" ma:index="39" nillable="true" ma:taxonomy="true" ma:internalName="bf80e81150e248c48aa8cffdf0021a1f" ma:taxonomyFieldName="Products" ma:displayName="SMSG Products &amp; Technologies" ma:default="" ma:fieldId="{bf80e811-50e2-48c4-8aa8-cffdf0021a1f}" ma:taxonomyMulti="true" ma:sspId="e385fb40-52d4-4fae-9c5b-3e8ff8a5878e" ma:termSetId="a611a704-4666-406e-a571-a6e9bb4a2dcc" ma:anchorId="f7bdd4ba-8e81-43d6-a504-860f505d5c97" ma:open="false" ma:isKeyword="false">
      <xsd:complexType>
        <xsd:sequence>
          <xsd:element ref="pc:Terms" minOccurs="0" maxOccurs="1"/>
        </xsd:sequence>
      </xsd:complexType>
    </xsd:element>
    <xsd:element name="od9986d31974458fb3007746ec0bce5f" ma:index="40" nillable="true" ma:taxonomy="true" ma:internalName="od9986d31974458fb3007746ec0bce5f" ma:taxonomyFieldName="Languages" ma:displayName="SMSG Languages" ma:default="" ma:fieldId="{8d9986d3-1974-458f-b300-7746ec0bce5f}" ma:taxonomyMulti="true" ma:sspId="e385fb40-52d4-4fae-9c5b-3e8ff8a5878e" ma:termSetId="a611a704-4666-406e-a571-a6e9bb4a2dcc" ma:anchorId="c5f267fd-fa38-4ffe-a1d8-2693d87e90bc" ma:open="false" ma:isKeyword="false">
      <xsd:complexType>
        <xsd:sequence>
          <xsd:element ref="pc:Terms" minOccurs="0" maxOccurs="1"/>
        </xsd:sequence>
      </xsd:complexType>
    </xsd:element>
    <xsd:element name="k21a64daf20d4502b2796a1c6b8ce6c8" ma:index="41" nillable="true" ma:taxonomy="true" ma:internalName="k21a64daf20d4502b2796a1c6b8ce6c8" ma:taxonomyFieldName="Industries" ma:displayName="SMSG Industries" ma:default="" ma:fieldId="{421a64da-f20d-4502-b279-6a1c6b8ce6c8}" ma:taxonomyMulti="true" ma:sspId="e385fb40-52d4-4fae-9c5b-3e8ff8a5878e" ma:termSetId="a611a704-4666-406e-a571-a6e9bb4a2dcc" ma:anchorId="322da17f-7441-43de-8ac8-ca7d62aec02b" ma:open="false" ma:isKeyword="false">
      <xsd:complexType>
        <xsd:sequence>
          <xsd:element ref="pc:Terms" minOccurs="0" maxOccurs="1"/>
        </xsd:sequence>
      </xsd:complexType>
    </xsd:element>
    <xsd:element name="ef109fd36bcf4bcd9dd945731030600b" ma:index="43" nillable="true" ma:taxonomy="true" ma:internalName="ef109fd36bcf4bcd9dd945731030600b" ma:taxonomyFieldName="Region" ma:displayName="SMSG Region" ma:default="" ma:fieldId="{ef109fd3-6bcf-4bcd-9dd9-45731030600b}" ma:taxonomyMulti="true" ma:sspId="e385fb40-52d4-4fae-9c5b-3e8ff8a5878e" ma:termSetId="a611a704-4666-406e-a571-a6e9bb4a2dcc" ma:anchorId="c5404caa-7d82-41c6-82c2-0230c1d96864" ma:open="false" ma:isKeyword="false">
      <xsd:complexType>
        <xsd:sequence>
          <xsd:element ref="pc:Terms" minOccurs="0" maxOccurs="1"/>
        </xsd:sequence>
      </xsd:complexType>
    </xsd:element>
    <xsd:element name="hd9637eefc984b85b6097c6374e15725" ma:index="44" nillable="true" ma:taxonomy="true" ma:internalName="hd9637eefc984b85b6097c6374e15725" ma:taxonomyFieldName="ItemType" ma:displayName="SMSG Item Type" ma:default="" ma:fieldId="{1d9637ee-fc98-4b85-b609-7c6374e15725}" ma:taxonomyMulti="true" ma:sspId="e385fb40-52d4-4fae-9c5b-3e8ff8a5878e" ma:termSetId="a611a704-4666-406e-a571-a6e9bb4a2dcc" ma:anchorId="3d59bf14-be35-4b82-81a4-70bbe2a90cc2" ma:open="false" ma:isKeyword="false">
      <xsd:complexType>
        <xsd:sequence>
          <xsd:element ref="pc:Terms" minOccurs="0" maxOccurs="1"/>
        </xsd:sequence>
      </xsd:complexType>
    </xsd:element>
    <xsd:element name="ga0c0bf70a6644469c61b3efa7025301" ma:index="45" nillable="true" ma:taxonomy="true" ma:internalName="ga0c0bf70a6644469c61b3efa7025301" ma:taxonomyFieldName="ExperienceContentType" ma:displayName="Experience Content Type" ma:default="" ma:fieldId="{0a0c0bf7-0a66-4446-9c61-b3efa7025301}" ma:sspId="e385fb40-52d4-4fae-9c5b-3e8ff8a5878e" ma:termSetId="5ebd4bde-7300-4f6f-8671-0d8e806c9260" ma:anchorId="f79c226e-0a27-41a1-99b5-91ff9ea65615" ma:open="false" ma:isKeyword="false">
      <xsd:complexType>
        <xsd:sequence>
          <xsd:element ref="pc:Terms" minOccurs="0" maxOccurs="1"/>
        </xsd:sequence>
      </xsd:complexType>
    </xsd:element>
    <xsd:element name="i1b478372f814787abd313030b81fcb2" ma:index="47" nillable="true" ma:taxonomy="true" ma:internalName="i1b478372f814787abd313030b81fcb2" ma:taxonomyFieldName="ActivitiesAndPrograms" ma:displayName="SMSG Activities &amp; Programs" ma:default="" ma:fieldId="{21b47837-2f81-4787-abd3-13030b81fcb2}" ma:taxonomyMulti="true" ma:sspId="e385fb40-52d4-4fae-9c5b-3e8ff8a5878e" ma:termSetId="d039009f-2da8-468b-bf5e-ff4693a9f72f" ma:anchorId="846d39ff-6475-4006-99df-de42970d666e" ma:open="false" ma:isKeyword="false">
      <xsd:complexType>
        <xsd:sequence>
          <xsd:element ref="pc:Terms" minOccurs="0" maxOccurs="1"/>
        </xsd:sequence>
      </xsd:complexType>
    </xsd:element>
    <xsd:element name="i0d941ee1e744ffea7aeee9924c91cbb" ma:index="49" nillable="true" ma:taxonomy="true" ma:internalName="i0d941ee1e744ffea7aeee9924c91cbb" ma:taxonomyFieldName="BusinessArchitecture" ma:displayName="SMSG Business Architecture" ma:default="" ma:fieldId="{20d941ee-1e74-4ffe-a7ae-ee9924c91cbb}" ma:taxonomyMulti="true" ma:sspId="e385fb40-52d4-4fae-9c5b-3e8ff8a5878e" ma:termSetId="d039009f-2da8-468b-bf5e-ff4693a9f72f" ma:anchorId="1951c1e0-4cc7-414f-a435-7369277bc757" ma:open="false" ma:isKeyword="false">
      <xsd:complexType>
        <xsd:sequence>
          <xsd:element ref="pc:Terms" minOccurs="0" maxOccurs="1"/>
        </xsd:sequence>
      </xsd:complexType>
    </xsd:element>
    <xsd:element name="m6d26e40ac264097a006193f92232ece" ma:index="50" nillable="true" ma:taxonomy="true" ma:internalName="m6d26e40ac264097a006193f92232ece" ma:taxonomyFieldName="TechnicalLevel" ma:displayName="Technical Level" ma:default="" ma:fieldId="{66d26e40-ac26-4097-a006-193f92232ece}" ma:sspId="e385fb40-52d4-4fae-9c5b-3e8ff8a5878e" ma:termSetId="7123edbd-7265-47b9-9049-04e46d245d8e" ma:anchorId="3c636e1e-6390-429f-a144-68438d32bffe" ma:open="false" ma:isKeyword="false">
      <xsd:complexType>
        <xsd:sequence>
          <xsd:element ref="pc:Terms" minOccurs="0" maxOccurs="1"/>
        </xsd:sequence>
      </xsd:complexType>
    </xsd:element>
    <xsd:element name="kf34bcdc8fc34e479d3f94c6210e8e27" ma:index="51" nillable="true" ma:taxonomy="true" ma:internalName="kf34bcdc8fc34e479d3f94c6210e8e27" ma:taxonomyFieldName="Competitors" ma:displayName="SMSG Competition" ma:default="" ma:fieldId="{4f34bcdc-8fc3-4e47-9d3f-94c6210e8e27}" ma:taxonomyMulti="true" ma:sspId="e385fb40-52d4-4fae-9c5b-3e8ff8a5878e" ma:termSetId="a611a704-4666-406e-a571-a6e9bb4a2dcc" ma:anchorId="718f8fd0-b740-48bc-92ad-5700213c04b2" ma:open="false" ma:isKeyword="false">
      <xsd:complexType>
        <xsd:sequence>
          <xsd:element ref="pc:Terms" minOccurs="0" maxOccurs="1"/>
        </xsd:sequence>
      </xsd:complexType>
    </xsd:element>
    <xsd:element name="mb88723863e1404388ba3733387d48df" ma:index="53" nillable="true" ma:taxonomy="true" ma:internalName="mb88723863e1404388ba3733387d48df" ma:taxonomyFieldName="Audiences" ma:displayName="SMSG Customer Audiences" ma:default="" ma:fieldId="{6b887238-63e1-4043-88ba-3733387d48df}" ma:taxonomyMulti="true" ma:sspId="e385fb40-52d4-4fae-9c5b-3e8ff8a5878e" ma:termSetId="a611a704-4666-406e-a571-a6e9bb4a2dcc" ma:anchorId="8a0280e9-c6e8-4e3c-80d6-8db643b96ddd" ma:open="false" ma:isKeyword="false">
      <xsd:complexType>
        <xsd:sequence>
          <xsd:element ref="pc:Terms" minOccurs="0" maxOccurs="1"/>
        </xsd:sequence>
      </xsd:complexType>
    </xsd:element>
    <xsd:element name="TaxCatchAll" ma:index="54" nillable="true" ma:displayName="Taxonomy Catch All Column" ma:description="" ma:hidden="true" ma:list="{8e3d5b1f-74bf-4cd5-90f8-860d03c4e4d4}" ma:internalName="TaxCatchAll" ma:showField="CatchAllData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k20e0dfa74bf4e44818db03027b0ccd8" ma:index="55" nillable="true" ma:taxonomy="true" ma:internalName="k20e0dfa74bf4e44818db03027b0ccd8" ma:taxonomyFieldName="Segments" ma:displayName="SMSG Customer Segments" ma:default="" ma:fieldId="{420e0dfa-74bf-4e44-818d-b03027b0ccd8}" ma:taxonomyMulti="true" ma:sspId="e385fb40-52d4-4fae-9c5b-3e8ff8a5878e" ma:termSetId="a611a704-4666-406e-a571-a6e9bb4a2dcc" ma:anchorId="dd7a2ee5-7d01-4a82-9346-1eefa47ece8b" ma:open="false" ma:isKeyword="false">
      <xsd:complexType>
        <xsd:sequence>
          <xsd:element ref="pc:Terms" minOccurs="0" maxOccurs="1"/>
        </xsd:sequence>
      </xsd:complexType>
    </xsd:element>
    <xsd:element name="l3c3ea61849e4288a8acc49bb5388e8c" ma:index="57" nillable="true" ma:taxonomy="true" ma:internalName="l3c3ea61849e4288a8acc49bb5388e8c" ma:taxonomyFieldName="Groups" ma:displayName="SMSG Groups" ma:default="" ma:fieldId="{53c3ea61-849e-4288-a8ac-c49bb5388e8c}" ma:taxonomyMulti="true" ma:sspId="e385fb40-52d4-4fae-9c5b-3e8ff8a5878e" ma:termSetId="d039009f-2da8-468b-bf5e-ff4693a9f72f" ma:anchorId="ec38e82f-eddf-4553-aa72-f3bd3c1d5855" ma:open="false" ma:isKeyword="false">
      <xsd:complexType>
        <xsd:sequence>
          <xsd:element ref="pc:Terms" minOccurs="0" maxOccurs="1"/>
        </xsd:sequence>
      </xsd:complexType>
    </xsd:element>
    <xsd:element name="ec5b2ad5c27b45fb8a00a1f27c7ce1ae" ma:index="59" nillable="true" ma:taxonomy="true" ma:internalName="ec5b2ad5c27b45fb8a00a1f27c7ce1ae" ma:taxonomyFieldName="Partners" ma:displayName="SMSG Partners" ma:default="" ma:fieldId="{ec5b2ad5-c27b-45fb-8a00-a1f27c7ce1ae}" ma:taxonomyMulti="true" ma:sspId="e385fb40-52d4-4fae-9c5b-3e8ff8a5878e" ma:termSetId="a611a704-4666-406e-a571-a6e9bb4a2dcc" ma:anchorId="dd1a91fa-3198-4561-9b04-bc737b2a8291" ma:open="false" ma:isKeyword="false">
      <xsd:complexType>
        <xsd:sequence>
          <xsd:element ref="pc:Terms" minOccurs="0" maxOccurs="1"/>
        </xsd:sequence>
      </xsd:complexType>
    </xsd:element>
    <xsd:element name="TaxCatchAllLabel" ma:index="60" nillable="true" ma:displayName="Taxonomy Catch All Column1" ma:description="" ma:hidden="true" ma:list="{8e3d5b1f-74bf-4cd5-90f8-860d03c4e4d4}" ma:internalName="TaxCatchAllLabel" ma:readOnly="true" ma:showField="CatchAllDataLabel" ma:web="2478d1b8-79bf-461f-b8e8-704d21601f1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b60f8d2dbb984f349d80d8196897f4d3" ma:index="61" nillable="true" ma:taxonomy="true" ma:internalName="b60f8d2dbb984f349d80d8196897f4d3" ma:taxonomyFieldName="Roles" ma:displayName="SMSG Roles" ma:default="" ma:fieldId="{b60f8d2d-bb98-4f34-9d80-d8196897f4d3}" ma:taxonomyMulti="true" ma:sspId="e385fb40-52d4-4fae-9c5b-3e8ff8a5878e" ma:termSetId="a611a704-4666-406e-a571-a6e9bb4a2dcc" ma:anchorId="c9a07ef0-4236-4915-97ca-1b3392dac369" ma:open="false" ma:isKeyword="false">
      <xsd:complexType>
        <xsd:sequence>
          <xsd:element ref="pc:Terms" minOccurs="0" maxOccurs="1"/>
        </xsd:sequence>
      </xsd:complexType>
    </xsd:element>
    <xsd:element name="TaxKeywordTaxHTField" ma:index="62" nillable="true" ma:taxonomy="true" ma:internalName="TaxKeywordTaxHTField" ma:taxonomyFieldName="TaxKeyword" ma:displayName="Enterprise Keywords" ma:readOnly="false" ma:fieldId="{23f27201-bee3-471e-b2e7-b64fd8b7ca38}" ma:taxonomyMulti="true" ma:sspId="e385fb40-52d4-4fae-9c5b-3e8ff8a5878e" ma:termSetId="00000000-0000-0000-0000-000000000000" ma:anchorId="00000000-0000-0000-0000-000000000000" ma:open="true" ma:isKeyword="true">
      <xsd:complexType>
        <xsd:sequence>
          <xsd:element ref="pc:Terms" minOccurs="0" maxOccurs="1"/>
        </xsd:sequence>
      </xsd:complexType>
    </xsd:element>
    <xsd:element name="m6c7b4717b6346e6a075a59dd47eac69" ma:index="63" nillable="true" ma:taxonomy="true" ma:internalName="m6c7b4717b6346e6a075a59dd47eac69" ma:taxonomyFieldName="Topics" ma:displayName="SMSG Topics" ma:default="" ma:fieldId="{66c7b471-7b63-46e6-a075-a59dd47eac69}" ma:taxonomyMulti="true" ma:sspId="e385fb40-52d4-4fae-9c5b-3e8ff8a5878e" ma:termSetId="d039009f-2da8-468b-bf5e-ff4693a9f72f" ma:anchorId="ddcce936-3357-448e-8326-e6fdfddfb752" ma:open="false" ma:isKeyword="false">
      <xsd:complexType>
        <xsd:sequence>
          <xsd:element ref="pc:Terms" minOccurs="0" maxOccurs="1"/>
        </xsd:sequence>
      </xsd:complexType>
    </xsd:element>
    <xsd:element name="ConfidentialityTaxHTField0" ma:index="64" ma:taxonomy="true" ma:internalName="ConfidentialityTaxHTField0" ma:taxonomyFieldName="Confidentiality" ma:displayName="Maximum Reach" ma:default="5;#internal users|461efa83-0283-486a-a8d5-943328f3693f" ma:fieldId="{840a9f3c-1e14-4c21-9dbf-5637765665db}" ma:sspId="e385fb40-52d4-4fae-9c5b-3e8ff8a5878e" ma:termSetId="e0e820dc-7da0-48b9-8472-209c7e82d1d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b4224c12c78d42ea9b214de0badf8358" ma:index="65" nillable="true" ma:taxonomy="true" ma:internalName="b4224c12c78d42ea9b214de0badf8358" ma:taxonomyFieldName="EnterpriseDomainTags" ma:displayName="EnterpriseDomainTags" ma:default="" ma:fieldId="{b4224c12-c78d-42ea-9b21-4de0badf8358}" ma:taxonomyMulti="true" ma:sspId="e385fb40-52d4-4fae-9c5b-3e8ff8a5878e" ma:termSetId="d039009f-2da8-468b-bf5e-ff4693a9f72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_dlc_DocId" ma:index="66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Coowner" ma:index="67" nillable="true" ma:displayName="Co-owner" ma:list="UserInfo" ma:SearchPeopleOnly="false" ma:SharePointGroup="0" ma:internalName="Coowner" ma:showField="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FolderExtensions" ma:index="68" nillable="true" ma:displayName="Folder Extensions" ma:description="On-DocSet sub folder to support inactive documents views." ma:internalName="FolderExtensions">
      <xsd:simpleType>
        <xsd:restriction base="dms:Unknown"/>
      </xsd:simpleType>
    </xsd:element>
    <xsd:element name="ParentID1" ma:index="69" nillable="true" ma:displayName="ParentID" ma:description="Used to maintain the parent-child relationship within Document Set and Documents" ma:indexed="true" ma:internalName="ParentID1">
      <xsd:simpleType>
        <xsd:restriction base="dms:Text">
          <xsd:maxLength value="255"/>
        </xsd:restriction>
      </xsd:simpleType>
    </xsd:element>
    <xsd:element name="GenericText2" ma:index="70" nillable="true" ma:displayName="GenericText2" ma:description="Generic field for future features in implementation" ma:indexed="true" ma:internalName="GenericText2">
      <xsd:simpleType>
        <xsd:restriction base="dms:Text">
          <xsd:maxLength value="255"/>
        </xsd:restriction>
      </xsd:simpleType>
    </xsd:element>
    <xsd:element name="GenericHTML1" ma:index="71" nillable="true" ma:displayName="GenericHTML1" ma:description="Generic field for future features in implementation" ma:internalName="GenericHTML1">
      <xsd:simpleType>
        <xsd:restriction base="dms:Unknown"/>
      </xsd:simpleType>
    </xsd:element>
    <xsd:element name="_dlc_DocIdUrl" ma:index="75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PublishDate" ma:index="5" nillable="true" ma:displayName="PublishDate" ma:description="Used in Blog Posts, this date is used to specify the Blog Article Date." ma:format="DateOnly" ma:internalName="PublishDate">
      <xsd:simpleType>
        <xsd:restriction base="dms:DateTime"/>
      </xsd:simpleType>
    </xsd:element>
    <xsd:element name="ApplyWorkflowRules" ma:index="19" nillable="true" ma:displayName="ApplyWorkflowRules" ma:default="Yes" ma:description="This columns is used to help to apply the workflow rules on Document Sets / Documents. by Default the Value is Yes" ma:format="Dropdown" ma:internalName="ApplyWorkflowRules" ma:readOnly="false">
      <xsd:simpleType>
        <xsd:restriction base="dms:Choice">
          <xsd:enumeration value="Yes"/>
          <xsd:enumeration value="No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bc04a5-d503-43b1-b98c-a8cf663329d9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7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73" nillable="true" ma:displayName="MediaServiceAutoTags" ma:description="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7e1a94-f886-43f0-af7a-031cdfff3ff3" elementFormDefault="qualified">
    <xsd:import namespace="http://schemas.microsoft.com/office/2006/documentManagement/types"/>
    <xsd:import namespace="http://schemas.microsoft.com/office/infopath/2007/PartnerControls"/>
    <xsd:element name="Update_x0020_Parent_x0020_Child_x0020_Relation_x0020_for_x0020_KCDOCs2" ma:index="74" nillable="true" ma:displayName="Update Parent Child Relation for KCDOCs2" ma:internalName="Update_x0020_Parent_x0020_Child_x0020_Relation_x0020_for_x0020_KCDOCs2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CR" ma:index="8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81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82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52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?mso-contentType ?>
<SharedContentType xmlns="Microsoft.SharePoint.Taxonomy.ContentTypeSync" SourceId="e385fb40-52d4-4fae-9c5b-3e8ff8a5878e" ContentTypeId="0x0101000E4CB7077FEE4FF7AE86D4A500EEC780030016C849C62B10EB41ACA8C7EEDEF40BB2" PreviousValue="false"/>
</file>

<file path=customXml/item6.xml><?xml version="1.0" encoding="utf-8"?>
<?mso-contentType ?>
<p:Policy xmlns:p="office.server.policy" id="" local="true">
  <p:Name>SMSG KM Open Document</p:Name>
  <p:Description/>
  <p:Statement/>
  <p:PolicyItems>
    <p:PolicyItem featureId="Microsoft.Office.RecordsManagement.PolicyFeatures.Expiration" staticId="0x0101000E4CB7077FEE4FF7AE86D4A500EEC780030016C849C62B10EB41ACA8C7EEDEF40BB2006A83F15B98C1FD4E8D76F6993277120D|-2104630519" UniqueId="7644ab00-0194-4713-bed7-07a1a8370af3">
      <p:Name>Retention</p:Name>
      <p:Description>Automatic scheduling of content for processing, and performing a retention action on content that has reached its due date.</p:Description>
      <p:CustomData>
        <Schedules nextStageId="2">
          <Schedule type="Default">
            <stages>
              <data stageId="1">
                <formula id="Microsoft.Office.RecordsManagement.PolicyFeatures.Expiration.Formula.BuiltIn">
                  <number>0</number>
                  <property>Expire_x0020_Review</property>
                  <propertyId>4efb7b69-53dd-4711-a372-96a7c80c7a38</propertyId>
                  <period>days</period>
                </formula>
                <action type="action" id="Microsoft.Office.RecordsManagement.PolicyFeatures.Expiration.Action.MoveToRecycleBin"/>
              </data>
            </stages>
          </Schedule>
        </Schedules>
      </p:CustomData>
    </p:PolicyItem>
  </p:PolicyItems>
</p:Policy>
</file>

<file path=customXml/itemProps1.xml><?xml version="1.0" encoding="utf-8"?>
<ds:datastoreItem xmlns:ds="http://schemas.openxmlformats.org/officeDocument/2006/customXml" ds:itemID="{EFB653A3-9A84-4CEC-B340-17E1497AEE59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B1549F1-DE0F-467F-A245-E8DCE80EEEE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F0F4F16-939D-4838-9E15-BAE226F757F6}">
  <ds:schemaRefs>
    <ds:schemaRef ds:uri="http://schemas.microsoft.com/office/2006/metadata/properties"/>
    <ds:schemaRef ds:uri="1c7e1a94-f886-43f0-af7a-031cdfff3ff3"/>
    <ds:schemaRef ds:uri="http://schemas.microsoft.com/office/2006/documentManagement/types"/>
    <ds:schemaRef ds:uri="http://schemas.microsoft.com/sharepoint/v3"/>
    <ds:schemaRef ds:uri="230E9DF3-BE65-4C73-A93B-D1236EBD677E"/>
    <ds:schemaRef ds:uri="http://purl.org/dc/terms/"/>
    <ds:schemaRef ds:uri="230e9df3-be65-4c73-a93b-d1236ebd677e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b3bc04a5-d503-43b1-b98c-a8cf663329d9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E59976CF-50F4-4443-9C41-A9FC19ACFE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30e9df3-be65-4c73-a93b-d1236ebd677e"/>
    <ds:schemaRef ds:uri="230E9DF3-BE65-4C73-A93B-D1236EBD677E"/>
    <ds:schemaRef ds:uri="b3bc04a5-d503-43b1-b98c-a8cf663329d9"/>
    <ds:schemaRef ds:uri="1c7e1a94-f886-43f0-af7a-031cdfff3ff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EF4E0D61-48E2-4922-A8AC-EB6894C2E1DE}">
  <ds:schemaRefs>
    <ds:schemaRef ds:uri="Microsoft.SharePoint.Taxonomy.ContentTypeSync"/>
  </ds:schemaRefs>
</ds:datastoreItem>
</file>

<file path=customXml/itemProps6.xml><?xml version="1.0" encoding="utf-8"?>
<ds:datastoreItem xmlns:ds="http://schemas.openxmlformats.org/officeDocument/2006/customXml" ds:itemID="{A561F2C3-A223-4B84-B2AF-DCE7590B694D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2031</Words>
  <Application>Microsoft Office PowerPoint</Application>
  <PresentationFormat>Widescreen</PresentationFormat>
  <Paragraphs>459</Paragraphs>
  <Slides>30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50" baseType="lpstr">
      <vt:lpstr>ＭＳ Ｐゴシック</vt:lpstr>
      <vt:lpstr>Arial</vt:lpstr>
      <vt:lpstr>Arial Black</vt:lpstr>
      <vt:lpstr>Calibri</vt:lpstr>
      <vt:lpstr>Calibri Light</vt:lpstr>
      <vt:lpstr>Consolas</vt:lpstr>
      <vt:lpstr>Mangal</vt:lpstr>
      <vt:lpstr>Segoe UI</vt:lpstr>
      <vt:lpstr>Segoe UI Light</vt:lpstr>
      <vt:lpstr>Segoe UI Semibold</vt:lpstr>
      <vt:lpstr>Segoe UI Semilight</vt:lpstr>
      <vt:lpstr>Source Sans Pro</vt:lpstr>
      <vt:lpstr>Source Sans Pro Light</vt:lpstr>
      <vt:lpstr>Source Sans Pro SemiBold</vt:lpstr>
      <vt:lpstr>Wingdings</vt:lpstr>
      <vt:lpstr>MGXFY15</vt:lpstr>
      <vt:lpstr>EBC_2017</vt:lpstr>
      <vt:lpstr>IoT</vt:lpstr>
      <vt:lpstr>2_ML</vt:lpstr>
      <vt:lpstr>think-cell Slide</vt:lpstr>
      <vt:lpstr>PowerPoint Presentation</vt:lpstr>
      <vt:lpstr>Azure Databricks</vt:lpstr>
      <vt:lpstr>PowerPoint Presentation</vt:lpstr>
      <vt:lpstr>Agenda</vt:lpstr>
      <vt:lpstr>PowerPoint Presentation</vt:lpstr>
      <vt:lpstr>Apache Spark</vt:lpstr>
      <vt:lpstr>Apache Spark MLlib </vt:lpstr>
      <vt:lpstr>Machine Learning Model </vt:lpstr>
      <vt:lpstr>Modeling Data Science Process</vt:lpstr>
      <vt:lpstr>Hidden Technical Debt in ML System</vt:lpstr>
      <vt:lpstr>Challenges with Productionizing a Model</vt:lpstr>
      <vt:lpstr>Why do we need Robust Model Deployment System</vt:lpstr>
      <vt:lpstr>Different environments where Model gets deployed</vt:lpstr>
      <vt:lpstr>Bring Agile to this process</vt:lpstr>
      <vt:lpstr>Different environments where Model gets deployed</vt:lpstr>
      <vt:lpstr>Ideal Scoring Environment</vt:lpstr>
      <vt:lpstr>Online Learning and Open/Closed Loop</vt:lpstr>
      <vt:lpstr>Model Scoring use cases </vt:lpstr>
      <vt:lpstr>Architecture Options – Model Scoring</vt:lpstr>
      <vt:lpstr>Architecture Sample 1 – eCommerce App</vt:lpstr>
      <vt:lpstr>Architecture Sample 2 – eCommerce App</vt:lpstr>
      <vt:lpstr>Architecture Sample 3 – Focus of the topic</vt:lpstr>
      <vt:lpstr>Azure Databricks – ML Model Export</vt:lpstr>
      <vt:lpstr>Azure Databricks Model Deployment Life Cycle  </vt:lpstr>
      <vt:lpstr>Azure Databricks Model Deployment Options</vt:lpstr>
      <vt:lpstr>Mleap Components</vt:lpstr>
      <vt:lpstr>Azure Databricks - ML Model Exporter</vt:lpstr>
      <vt:lpstr>Azure Databricks - ML Model Importing to Application Layer</vt:lpstr>
      <vt:lpstr>What are these customers looking to do next?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Creating Custom AI Solutions with Azure Databricks</dc:title>
  <dc:creator>Manjunath Suryanarayana Sastry</dc:creator>
  <cp:lastModifiedBy>Manjunath Suryanarayana Sastry</cp:lastModifiedBy>
  <cp:revision>40</cp:revision>
  <dcterms:created xsi:type="dcterms:W3CDTF">2018-05-16T16:52:15Z</dcterms:created>
  <dcterms:modified xsi:type="dcterms:W3CDTF">2018-10-23T08:27:34Z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nishanth@microsoft.com</vt:lpwstr>
  </property>
  <property fmtid="{D5CDD505-2E9C-101B-9397-08002B2CF9AE}" pid="5" name="MSIP_Label_f42aa342-8706-4288-bd11-ebb85995028c_SetDate">
    <vt:lpwstr>2018-05-16T18:01:06.7049817Z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  <property fmtid="{D5CDD505-2E9C-101B-9397-08002B2CF9AE}" pid="10" name="ContentTypeId">
    <vt:lpwstr>0x0101000E4CB7077FEE4FF7AE86D4A500EEC780030016C849C62B10EB41ACA8C7EEDEF40BB2006A83F15B98C1FD4E8D76F6993277120D</vt:lpwstr>
  </property>
  <property fmtid="{D5CDD505-2E9C-101B-9397-08002B2CF9AE}" pid="11" name="_dlc_policyId">
    <vt:lpwstr>0x0101000E4CB7077FEE4FF7AE86D4A500EEC780030016C849C62B10EB41ACA8C7EEDEF40BB2006A83F15B98C1FD4E8D76F6993277120D|-2104630519</vt:lpwstr>
  </property>
  <property fmtid="{D5CDD505-2E9C-101B-9397-08002B2CF9AE}" pid="12" name="ItemRetentionFormula">
    <vt:lpwstr>&lt;formula id="Microsoft.Office.RecordsManagement.PolicyFeatures.Expiration.Formula.BuiltIn"&gt;&lt;number&gt;0&lt;/number&gt;&lt;property&gt;Expire_x005f_x0020_Review&lt;/property&gt;&lt;propertyId&gt;4efb7b69-53dd-4711-a372-96a7c80c7a38&lt;/propertyId&gt;&lt;period&gt;days&lt;/period&gt;&lt;/formula&gt;</vt:lpwstr>
  </property>
  <property fmtid="{D5CDD505-2E9C-101B-9397-08002B2CF9AE}" pid="13" name="_dlc_DocIdItemGuid">
    <vt:lpwstr>3bfa04c4-c2d6-4936-b7a8-1c1dc87fd33a</vt:lpwstr>
  </property>
  <property fmtid="{D5CDD505-2E9C-101B-9397-08002B2CF9AE}" pid="14" name="TaxKeyword">
    <vt:lpwstr/>
  </property>
  <property fmtid="{D5CDD505-2E9C-101B-9397-08002B2CF9AE}" pid="15" name="Region">
    <vt:lpwstr/>
  </property>
  <property fmtid="{D5CDD505-2E9C-101B-9397-08002B2CF9AE}" pid="16" name="Confidentiality">
    <vt:lpwstr>5;#internal users|461efa83-0283-486a-a8d5-943328f3693f</vt:lpwstr>
  </property>
  <property fmtid="{D5CDD505-2E9C-101B-9397-08002B2CF9AE}" pid="17" name="ItemType">
    <vt:lpwstr>35;#training materials|806588bc-f86d-4a67-aeb8-7206d3434c40</vt:lpwstr>
  </property>
  <property fmtid="{D5CDD505-2E9C-101B-9397-08002B2CF9AE}" pid="18" name="Industries">
    <vt:lpwstr/>
  </property>
  <property fmtid="{D5CDD505-2E9C-101B-9397-08002B2CF9AE}" pid="19" name="Competitors">
    <vt:lpwstr/>
  </property>
  <property fmtid="{D5CDD505-2E9C-101B-9397-08002B2CF9AE}" pid="20" name="ExperienceContentType">
    <vt:lpwstr/>
  </property>
  <property fmtid="{D5CDD505-2E9C-101B-9397-08002B2CF9AE}" pid="21" name="SMSGDomain">
    <vt:lpwstr>21;#Cloud and Enterprise|adc2fe87-c79a-4ded-a449-3f86b954069d;#36;#Worldwide Readiness|c6595b84-b463-470a-bb46-2a47364645be</vt:lpwstr>
  </property>
  <property fmtid="{D5CDD505-2E9C-101B-9397-08002B2CF9AE}" pid="22" name="BusinessArchitecture">
    <vt:lpwstr>2559;#artificial intelligence|11fa0c26-d93f-4fa8-9b81-cf60b8e62d0c;#374;#machine learning|912b89bd-3197-4d37-838b-dea3c299099a;#2325;#Data and AI|60d86926-9fc6-4873-ad19-e15bf82160d7</vt:lpwstr>
  </property>
  <property fmtid="{D5CDD505-2E9C-101B-9397-08002B2CF9AE}" pid="23" name="Products">
    <vt:lpwstr/>
  </property>
  <property fmtid="{D5CDD505-2E9C-101B-9397-08002B2CF9AE}" pid="24" name="EnterpriseDomainTags">
    <vt:lpwstr/>
  </property>
  <property fmtid="{D5CDD505-2E9C-101B-9397-08002B2CF9AE}" pid="25" name="ActivitiesAndPrograms">
    <vt:lpwstr>2236;#Intelligent Cloud|657064bb-35a2-46dd-babb-ff4e84e62f8c</vt:lpwstr>
  </property>
  <property fmtid="{D5CDD505-2E9C-101B-9397-08002B2CF9AE}" pid="26" name="Partners">
    <vt:lpwstr/>
  </property>
  <property fmtid="{D5CDD505-2E9C-101B-9397-08002B2CF9AE}" pid="27" name="Segments">
    <vt:lpwstr>2182;#Artificial Intelligence and Research Group|bc53c690-bfc4-4b06-b08b-99b2bf5a2a45</vt:lpwstr>
  </property>
  <property fmtid="{D5CDD505-2E9C-101B-9397-08002B2CF9AE}" pid="28" name="Topics">
    <vt:lpwstr>342;#Azure platform|df6aaec2-d07c-4319-b510-15a691aea35b;#29;#features|94b87768-f145-4764-adbd-fec700e47348;#222;#readiness|0bad9107-5243-4424-8599-de9537dda9af</vt:lpwstr>
  </property>
  <property fmtid="{D5CDD505-2E9C-101B-9397-08002B2CF9AE}" pid="29" name="Groups">
    <vt:lpwstr>34;#Worldwide Readiness|c6595b84-b463-470a-bb46-2a47364645be;#31;#Microsoft Azure Marketing|0958c357-5252-473f-8b4e-42f27525a99d</vt:lpwstr>
  </property>
  <property fmtid="{D5CDD505-2E9C-101B-9397-08002B2CF9AE}" pid="30" name="Languages">
    <vt:lpwstr/>
  </property>
  <property fmtid="{D5CDD505-2E9C-101B-9397-08002B2CF9AE}" pid="31" name="TechnicalLevel">
    <vt:lpwstr/>
  </property>
  <property fmtid="{D5CDD505-2E9C-101B-9397-08002B2CF9AE}" pid="32" name="Audiences">
    <vt:lpwstr/>
  </property>
  <property fmtid="{D5CDD505-2E9C-101B-9397-08002B2CF9AE}" pid="33" name="Roles">
    <vt:lpwstr/>
  </property>
  <property fmtid="{D5CDD505-2E9C-101B-9397-08002B2CF9AE}" pid="34" name="_docset_NoMedatataSyncRequired">
    <vt:lpwstr>False</vt:lpwstr>
  </property>
  <property fmtid="{D5CDD505-2E9C-101B-9397-08002B2CF9AE}" pid="35" name="of67e5d4b76f4a9db8769983fda9cec0">
    <vt:lpwstr/>
  </property>
  <property fmtid="{D5CDD505-2E9C-101B-9397-08002B2CF9AE}" pid="36" name="NewsType">
    <vt:lpwstr/>
  </property>
  <property fmtid="{D5CDD505-2E9C-101B-9397-08002B2CF9AE}" pid="37" name="MSProducts">
    <vt:lpwstr/>
  </property>
  <property fmtid="{D5CDD505-2E9C-101B-9397-08002B2CF9AE}" pid="38" name="l6f004f21209409da86a713c0f24627d">
    <vt:lpwstr/>
  </property>
  <property fmtid="{D5CDD505-2E9C-101B-9397-08002B2CF9AE}" pid="39" name="MSProductsTaxHTField0">
    <vt:lpwstr/>
  </property>
  <property fmtid="{D5CDD505-2E9C-101B-9397-08002B2CF9AE}" pid="40" name="e8080b0481964c759b2c36ae49591b31">
    <vt:lpwstr/>
  </property>
  <property fmtid="{D5CDD505-2E9C-101B-9397-08002B2CF9AE}" pid="41" name="ldac8aee9d1f469e8cd8c3f8d6a615f2">
    <vt:lpwstr/>
  </property>
  <property fmtid="{D5CDD505-2E9C-101B-9397-08002B2CF9AE}" pid="42" name="EmployeeRole">
    <vt:lpwstr/>
  </property>
  <property fmtid="{D5CDD505-2E9C-101B-9397-08002B2CF9AE}" pid="43" name="NewsTopic">
    <vt:lpwstr/>
  </property>
  <property fmtid="{D5CDD505-2E9C-101B-9397-08002B2CF9AE}" pid="44" name="NewsSource">
    <vt:lpwstr/>
  </property>
  <property fmtid="{D5CDD505-2E9C-101B-9397-08002B2CF9AE}" pid="45" name="SMSGTags">
    <vt:lpwstr/>
  </property>
  <property fmtid="{D5CDD505-2E9C-101B-9397-08002B2CF9AE}" pid="46" name="MSPhysicalGeography">
    <vt:lpwstr/>
  </property>
  <property fmtid="{D5CDD505-2E9C-101B-9397-08002B2CF9AE}" pid="47" name="j3562c58ee414e028925bc902cfc01a1">
    <vt:lpwstr/>
  </property>
  <property fmtid="{D5CDD505-2E9C-101B-9397-08002B2CF9AE}" pid="48" name="la4444b61d19467597d63190b69ac227">
    <vt:lpwstr/>
  </property>
  <property fmtid="{D5CDD505-2E9C-101B-9397-08002B2CF9AE}" pid="49" name="Update Expiration Date For Docset2">
    <vt:lpwstr>, </vt:lpwstr>
  </property>
  <property fmtid="{D5CDD505-2E9C-101B-9397-08002B2CF9AE}" pid="50" name="LastSharedByUser">
    <vt:lpwstr>livanspr@microsoft.com</vt:lpwstr>
  </property>
  <property fmtid="{D5CDD505-2E9C-101B-9397-08002B2CF9AE}" pid="51" name="LastSharedByTime">
    <vt:filetime>2018-07-01T16:36:38Z</vt:filetime>
  </property>
  <property fmtid="{D5CDD505-2E9C-101B-9397-08002B2CF9AE}" pid="52" name="SharedWithUsers">
    <vt:lpwstr>22205;#Joris Valkonet</vt:lpwstr>
  </property>
</Properties>
</file>